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tags/tag49.xml" ContentType="application/vnd.openxmlformats-officedocument.presentationml.tags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38.xml" ContentType="application/vnd.openxmlformats-officedocument.presentationml.tags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ags/tag52.xml" ContentType="application/vnd.openxmlformats-officedocument.presentationml.tags+xml"/>
  <Override PartName="/ppt/tags/tag41.xml" ContentType="application/vnd.openxmlformats-officedocument.presentationml.tags+xml"/>
  <Override PartName="/ppt/tags/tag30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Default Extension="emf" ContentType="image/x-emf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tags/tag57.xml" ContentType="application/vnd.openxmlformats-officedocument.presentationml.tags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heme/theme15.xml" ContentType="application/vnd.openxmlformats-officedocument.theme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34.xml" ContentType="application/vnd.openxmlformats-officedocument.presentationml.slideLayout+xml"/>
  <Override PartName="/ppt/tags/tag59.xml" ContentType="application/vnd.openxmlformats-officedocument.presentationml.tags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heme/theme9.xml" ContentType="application/vnd.openxmlformats-officedocument.theme+xml"/>
  <Override PartName="/ppt/theme/theme13.xml" ContentType="application/vnd.openxmlformats-officedocument.theme+xml"/>
  <Override PartName="/ppt/tags/tag11.xml" ContentType="application/vnd.openxmlformats-officedocument.presentationml.tags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ags/tag56.xml" ContentType="application/vnd.openxmlformats-officedocument.presentationml.tags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45.xml" ContentType="application/vnd.openxmlformats-officedocument.presentationml.tags+xml"/>
  <Override PartName="/ppt/slideLayouts/slideLayout120.xml" ContentType="application/vnd.openxmlformats-officedocument.presentationml.slideLayout+xml"/>
  <Override PartName="/ppt/tags/tag34.xml" ContentType="application/vnd.openxmlformats-officedocument.presentationml.tags+xml"/>
  <Override PartName="/ppt/theme/theme14.xml" ContentType="application/vnd.openxmlformats-officedocument.them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Default Extension="bin" ContentType="application/vnd.openxmlformats-officedocument.oleObject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9.xml" ContentType="application/vnd.openxmlformats-officedocument.presentationml.tags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  <p:sldMasterId id="2147483728" r:id="rId2"/>
    <p:sldMasterId id="2147483757" r:id="rId3"/>
    <p:sldMasterId id="2147483763" r:id="rId4"/>
    <p:sldMasterId id="2147483770" r:id="rId5"/>
    <p:sldMasterId id="2147483782" r:id="rId6"/>
    <p:sldMasterId id="2147483794" r:id="rId7"/>
    <p:sldMasterId id="2147483806" r:id="rId8"/>
    <p:sldMasterId id="2147483819" r:id="rId9"/>
    <p:sldMasterId id="2147483832" r:id="rId10"/>
    <p:sldMasterId id="2147483845" r:id="rId11"/>
    <p:sldMasterId id="2147483859" r:id="rId12"/>
    <p:sldMasterId id="2147483871" r:id="rId13"/>
    <p:sldMasterId id="2147483883" r:id="rId14"/>
  </p:sldMasterIdLst>
  <p:notesMasterIdLst>
    <p:notesMasterId r:id="rId16"/>
  </p:notesMasterIdLst>
  <p:handoutMasterIdLst>
    <p:handoutMasterId r:id="rId17"/>
  </p:handoutMasterIdLst>
  <p:sldIdLst>
    <p:sldId id="962" r:id="rId15"/>
  </p:sldIdLst>
  <p:sldSz cx="9906000" cy="6858000" type="A4"/>
  <p:notesSz cx="6797675" cy="9928225"/>
  <p:defaultTextStyle>
    <a:defPPr>
      <a:defRPr lang="ru-RU"/>
    </a:defPPr>
    <a:lvl1pPr marL="0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1pPr>
    <a:lvl2pPr marL="478912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2pPr>
    <a:lvl3pPr marL="957824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3pPr>
    <a:lvl4pPr marL="1436736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4pPr>
    <a:lvl5pPr marL="1915648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5pPr>
    <a:lvl6pPr marL="2394560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6pPr>
    <a:lvl7pPr marL="2873472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7pPr>
    <a:lvl8pPr marL="3352384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8pPr>
    <a:lvl9pPr marL="3831296" algn="l" defTabSz="957824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90" userDrawn="1">
          <p15:clr>
            <a:srgbClr val="A4A3A4"/>
          </p15:clr>
        </p15:guide>
        <p15:guide id="2" orient="horz" pos="2332" userDrawn="1">
          <p15:clr>
            <a:srgbClr val="A4A3A4"/>
          </p15:clr>
        </p15:guide>
        <p15:guide id="3" pos="337" userDrawn="1">
          <p15:clr>
            <a:srgbClr val="A4A3A4"/>
          </p15:clr>
        </p15:guide>
        <p15:guide id="4" pos="3120" userDrawn="1">
          <p15:clr>
            <a:srgbClr val="A4A3A4"/>
          </p15:clr>
        </p15:guide>
        <p15:guide id="5" pos="4033" userDrawn="1">
          <p15:clr>
            <a:srgbClr val="A4A3A4"/>
          </p15:clr>
        </p15:guide>
        <p15:guide id="6" pos="2468" userDrawn="1">
          <p15:clr>
            <a:srgbClr val="A4A3A4"/>
          </p15:clr>
        </p15:guide>
        <p15:guide id="7" pos="3293" userDrawn="1">
          <p15:clr>
            <a:srgbClr val="A4A3A4"/>
          </p15:clr>
        </p15:guide>
        <p15:guide id="8" pos="5932" userDrawn="1">
          <p15:clr>
            <a:srgbClr val="A4A3A4"/>
          </p15:clr>
        </p15:guide>
        <p15:guide id="9" pos="5859" userDrawn="1">
          <p15:clr>
            <a:srgbClr val="A4A3A4"/>
          </p15:clr>
        </p15:guide>
        <p15:guide id="10" pos="2802" userDrawn="1">
          <p15:clr>
            <a:srgbClr val="A4A3A4"/>
          </p15:clr>
        </p15:guide>
        <p15:guide id="11" pos="351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esya" initials="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6E4DB"/>
    <a:srgbClr val="DAD5FB"/>
    <a:srgbClr val="93C6F1"/>
    <a:srgbClr val="D9D9D9"/>
    <a:srgbClr val="131008"/>
    <a:srgbClr val="76B531"/>
    <a:srgbClr val="537F23"/>
    <a:srgbClr val="7D71A3"/>
    <a:srgbClr val="52B9E1"/>
    <a:srgbClr val="467DB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2776" autoAdjust="0"/>
    <p:restoredTop sz="96416" autoAdjust="0"/>
  </p:normalViewPr>
  <p:slideViewPr>
    <p:cSldViewPr>
      <p:cViewPr>
        <p:scale>
          <a:sx n="96" d="100"/>
          <a:sy n="96" d="100"/>
        </p:scale>
        <p:origin x="96" y="504"/>
      </p:cViewPr>
      <p:guideLst>
        <p:guide orient="horz" pos="4190"/>
        <p:guide orient="horz" pos="2332"/>
        <p:guide pos="337"/>
        <p:guide pos="3120"/>
        <p:guide pos="4033"/>
        <p:guide pos="2468"/>
        <p:guide pos="3293"/>
        <p:guide pos="5932"/>
        <p:guide pos="5859"/>
        <p:guide pos="28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3EFE8F48-518E-45D7-8E2F-81EAFEDACB4B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D3D3AAB1-C1C3-40FB-A831-6BB6913BE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3827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116E73D2-0DB3-4D3F-BA46-2F6089FCDCA0}" type="datetimeFigureOut">
              <a:rPr lang="ru-RU" smtClean="0"/>
              <a:pPr/>
              <a:t>20.01.2025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4AEBD501-1932-4DA5-A84C-37914F6608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2145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1pPr>
    <a:lvl2pPr marL="437083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2pPr>
    <a:lvl3pPr marL="874166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3pPr>
    <a:lvl4pPr marL="1311250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4pPr>
    <a:lvl5pPr marL="1748333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5pPr>
    <a:lvl6pPr marL="2185416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6pPr>
    <a:lvl7pPr marL="2622499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7pPr>
    <a:lvl8pPr marL="3059582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8pPr>
    <a:lvl9pPr marL="3496666" algn="l" defTabSz="874166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4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image" Target="../media/image11.png"/><Relationship Id="rId2" Type="http://schemas.openxmlformats.org/officeDocument/2006/relationships/tags" Target="../tags/tag15.xml"/><Relationship Id="rId1" Type="http://schemas.openxmlformats.org/officeDocument/2006/relationships/vmlDrawing" Target="../drawings/vmlDrawing2.vml"/><Relationship Id="rId6" Type="http://schemas.openxmlformats.org/officeDocument/2006/relationships/tags" Target="../tags/tag19.xml"/><Relationship Id="rId11" Type="http://schemas.openxmlformats.org/officeDocument/2006/relationships/image" Target="../media/image4.emf"/><Relationship Id="rId5" Type="http://schemas.openxmlformats.org/officeDocument/2006/relationships/tags" Target="../tags/tag18.xml"/><Relationship Id="rId10" Type="http://schemas.openxmlformats.org/officeDocument/2006/relationships/oleObject" Target="../embeddings/oleObject2.bin"/><Relationship Id="rId4" Type="http://schemas.openxmlformats.org/officeDocument/2006/relationships/tags" Target="../tags/tag17.xml"/><Relationship Id="rId9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oleObject" Target="../embeddings/oleObject4.bin"/><Relationship Id="rId2" Type="http://schemas.openxmlformats.org/officeDocument/2006/relationships/tags" Target="../tags/tag22.xml"/><Relationship Id="rId16" Type="http://schemas.openxmlformats.org/officeDocument/2006/relationships/image" Target="../media/image9.png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12" Type="http://schemas.openxmlformats.org/officeDocument/2006/relationships/image" Target="../media/image11.png"/><Relationship Id="rId2" Type="http://schemas.openxmlformats.org/officeDocument/2006/relationships/tags" Target="../tags/tag48.xml"/><Relationship Id="rId1" Type="http://schemas.openxmlformats.org/officeDocument/2006/relationships/vmlDrawing" Target="../drawings/vmlDrawing5.vml"/><Relationship Id="rId6" Type="http://schemas.openxmlformats.org/officeDocument/2006/relationships/tags" Target="../tags/tag52.xml"/><Relationship Id="rId11" Type="http://schemas.openxmlformats.org/officeDocument/2006/relationships/image" Target="../media/image4.emf"/><Relationship Id="rId5" Type="http://schemas.openxmlformats.org/officeDocument/2006/relationships/tags" Target="../tags/tag51.xml"/><Relationship Id="rId10" Type="http://schemas.openxmlformats.org/officeDocument/2006/relationships/oleObject" Target="../embeddings/oleObject6.bin"/><Relationship Id="rId4" Type="http://schemas.openxmlformats.org/officeDocument/2006/relationships/tags" Target="../tags/tag50.xml"/><Relationship Id="rId9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13" Type="http://schemas.openxmlformats.org/officeDocument/2006/relationships/tags" Target="../tags/tag66.xml"/><Relationship Id="rId3" Type="http://schemas.openxmlformats.org/officeDocument/2006/relationships/tags" Target="../tags/tag56.xml"/><Relationship Id="rId7" Type="http://schemas.openxmlformats.org/officeDocument/2006/relationships/tags" Target="../tags/tag60.xml"/><Relationship Id="rId12" Type="http://schemas.openxmlformats.org/officeDocument/2006/relationships/tags" Target="../tags/tag65.xml"/><Relationship Id="rId17" Type="http://schemas.openxmlformats.org/officeDocument/2006/relationships/oleObject" Target="../embeddings/oleObject8.bin"/><Relationship Id="rId2" Type="http://schemas.openxmlformats.org/officeDocument/2006/relationships/tags" Target="../tags/tag55.xml"/><Relationship Id="rId16" Type="http://schemas.openxmlformats.org/officeDocument/2006/relationships/image" Target="../media/image9.png"/><Relationship Id="rId1" Type="http://schemas.openxmlformats.org/officeDocument/2006/relationships/vmlDrawing" Target="../drawings/vmlDrawing6.vml"/><Relationship Id="rId6" Type="http://schemas.openxmlformats.org/officeDocument/2006/relationships/tags" Target="../tags/tag59.xml"/><Relationship Id="rId11" Type="http://schemas.openxmlformats.org/officeDocument/2006/relationships/tags" Target="../tags/tag64.xml"/><Relationship Id="rId5" Type="http://schemas.openxmlformats.org/officeDocument/2006/relationships/tags" Target="../tags/tag58.xml"/><Relationship Id="rId15" Type="http://schemas.openxmlformats.org/officeDocument/2006/relationships/oleObject" Target="../embeddings/oleObject7.bin"/><Relationship Id="rId10" Type="http://schemas.openxmlformats.org/officeDocument/2006/relationships/tags" Target="../tags/tag63.xml"/><Relationship Id="rId4" Type="http://schemas.openxmlformats.org/officeDocument/2006/relationships/tags" Target="../tags/tag57.xml"/><Relationship Id="rId9" Type="http://schemas.openxmlformats.org/officeDocument/2006/relationships/tags" Target="../tags/tag62.xml"/><Relationship Id="rId14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8044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7" y="5310536"/>
            <a:ext cx="5943600" cy="566738"/>
          </a:xfrm>
        </p:spPr>
        <p:txBody>
          <a:bodyPr anchor="b"/>
          <a:lstStyle>
            <a:lvl1pPr algn="l">
              <a:defRPr sz="2095" b="1">
                <a:solidFill>
                  <a:schemeClr val="accent4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7" y="1124744"/>
            <a:ext cx="5943600" cy="4114800"/>
          </a:xfrm>
        </p:spPr>
        <p:txBody>
          <a:bodyPr/>
          <a:lstStyle>
            <a:lvl1pPr marL="0" indent="0">
              <a:buNone/>
              <a:defRPr sz="3333"/>
            </a:lvl1pPr>
            <a:lvl2pPr marL="477078" indent="0">
              <a:buNone/>
              <a:defRPr sz="2952"/>
            </a:lvl2pPr>
            <a:lvl3pPr marL="954155" indent="0">
              <a:buNone/>
              <a:defRPr sz="2476"/>
            </a:lvl3pPr>
            <a:lvl4pPr marL="1431234" indent="0">
              <a:buNone/>
              <a:defRPr sz="2095"/>
            </a:lvl4pPr>
            <a:lvl5pPr marL="1908311" indent="0">
              <a:buNone/>
              <a:defRPr sz="2095"/>
            </a:lvl5pPr>
            <a:lvl6pPr marL="2385390" indent="0">
              <a:buNone/>
              <a:defRPr sz="2095"/>
            </a:lvl6pPr>
            <a:lvl7pPr marL="2862468" indent="0">
              <a:buNone/>
              <a:defRPr sz="2095"/>
            </a:lvl7pPr>
            <a:lvl8pPr marL="3339546" indent="0">
              <a:buNone/>
              <a:defRPr sz="2095"/>
            </a:lvl8pPr>
            <a:lvl9pPr marL="3816624" indent="0">
              <a:buNone/>
              <a:defRPr sz="2095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7" y="5877274"/>
            <a:ext cx="5943600" cy="804862"/>
          </a:xfrm>
        </p:spPr>
        <p:txBody>
          <a:bodyPr/>
          <a:lstStyle>
            <a:lvl1pPr marL="0" indent="0">
              <a:buNone/>
              <a:defRPr sz="1429">
                <a:solidFill>
                  <a:schemeClr val="accent3"/>
                </a:solidFill>
              </a:defRPr>
            </a:lvl1pPr>
            <a:lvl2pPr marL="477078" indent="0">
              <a:buNone/>
              <a:defRPr sz="1238"/>
            </a:lvl2pPr>
            <a:lvl3pPr marL="954155" indent="0">
              <a:buNone/>
              <a:defRPr sz="1048"/>
            </a:lvl3pPr>
            <a:lvl4pPr marL="1431234" indent="0">
              <a:buNone/>
              <a:defRPr sz="952"/>
            </a:lvl4pPr>
            <a:lvl5pPr marL="1908311" indent="0">
              <a:buNone/>
              <a:defRPr sz="952"/>
            </a:lvl5pPr>
            <a:lvl6pPr marL="2385390" indent="0">
              <a:buNone/>
              <a:defRPr sz="952"/>
            </a:lvl6pPr>
            <a:lvl7pPr marL="2862468" indent="0">
              <a:buNone/>
              <a:defRPr sz="952"/>
            </a:lvl7pPr>
            <a:lvl8pPr marL="3339546" indent="0">
              <a:buNone/>
              <a:defRPr sz="952"/>
            </a:lvl8pPr>
            <a:lvl9pPr marL="3816624" indent="0">
              <a:buNone/>
              <a:defRPr sz="952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4CD46-22B1-45C2-860C-7CCDDFF9C9D5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9934055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808074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1861506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8111130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274191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423279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925450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72EA8-4B81-4A31-A7C3-D00B044141D1}" type="slidenum">
              <a:rPr lang="ru-RU" smtClean="0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97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50839" y="293690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51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53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2863743450"/>
      </p:ext>
    </p:extLst>
  </p:cSld>
  <p:clrMapOvr>
    <a:masterClrMapping/>
  </p:clrMapOvr>
  <p:transition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187770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2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825" indent="0">
              <a:buNone/>
              <a:defRPr sz="1800"/>
            </a:lvl2pPr>
            <a:lvl3pPr marL="911651" indent="0">
              <a:buNone/>
              <a:defRPr sz="1600"/>
            </a:lvl3pPr>
            <a:lvl4pPr marL="1367481" indent="0">
              <a:buNone/>
              <a:defRPr sz="1400"/>
            </a:lvl4pPr>
            <a:lvl5pPr marL="1823316" indent="0">
              <a:buNone/>
              <a:defRPr sz="1400"/>
            </a:lvl5pPr>
            <a:lvl6pPr marL="2279151" indent="0">
              <a:buNone/>
              <a:defRPr sz="1400"/>
            </a:lvl6pPr>
            <a:lvl7pPr marL="2734982" indent="0">
              <a:buNone/>
              <a:defRPr sz="1400"/>
            </a:lvl7pPr>
            <a:lvl8pPr marL="3190813" indent="0">
              <a:buNone/>
              <a:defRPr sz="1400"/>
            </a:lvl8pPr>
            <a:lvl9pPr marL="3646644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02744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>
              <a:defRPr>
                <a:latin typeface="Microsoft Sans Serif"/>
                <a:cs typeface="Microsoft Sans Serif"/>
              </a:defRPr>
            </a:lvl3pPr>
            <a:lvl4pPr>
              <a:defRPr>
                <a:latin typeface="Microsoft Sans Serif"/>
                <a:cs typeface="Microsoft Sans Serif"/>
              </a:defRPr>
            </a:lvl4pPr>
            <a:lvl5pPr>
              <a:defRPr>
                <a:latin typeface="Microsoft Sans Serif"/>
                <a:cs typeface="Microsoft Sans Serif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5E621-2423-45DF-8B26-56147C111484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655211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1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524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6480596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825" indent="0">
              <a:buNone/>
              <a:defRPr sz="2000" b="1"/>
            </a:lvl2pPr>
            <a:lvl3pPr marL="911651" indent="0">
              <a:buNone/>
              <a:defRPr sz="1800" b="1"/>
            </a:lvl3pPr>
            <a:lvl4pPr marL="1367481" indent="0">
              <a:buNone/>
              <a:defRPr sz="1600" b="1"/>
            </a:lvl4pPr>
            <a:lvl5pPr marL="1823316" indent="0">
              <a:buNone/>
              <a:defRPr sz="1600" b="1"/>
            </a:lvl5pPr>
            <a:lvl6pPr marL="2279151" indent="0">
              <a:buNone/>
              <a:defRPr sz="1600" b="1"/>
            </a:lvl6pPr>
            <a:lvl7pPr marL="2734982" indent="0">
              <a:buNone/>
              <a:defRPr sz="1600" b="1"/>
            </a:lvl7pPr>
            <a:lvl8pPr marL="3190813" indent="0">
              <a:buNone/>
              <a:defRPr sz="1600" b="1"/>
            </a:lvl8pPr>
            <a:lvl9pPr marL="364664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3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825" indent="0">
              <a:buNone/>
              <a:defRPr sz="2000" b="1"/>
            </a:lvl2pPr>
            <a:lvl3pPr marL="911651" indent="0">
              <a:buNone/>
              <a:defRPr sz="1800" b="1"/>
            </a:lvl3pPr>
            <a:lvl4pPr marL="1367481" indent="0">
              <a:buNone/>
              <a:defRPr sz="1600" b="1"/>
            </a:lvl4pPr>
            <a:lvl5pPr marL="1823316" indent="0">
              <a:buNone/>
              <a:defRPr sz="1600" b="1"/>
            </a:lvl5pPr>
            <a:lvl6pPr marL="2279151" indent="0">
              <a:buNone/>
              <a:defRPr sz="1600" b="1"/>
            </a:lvl6pPr>
            <a:lvl7pPr marL="2734982" indent="0">
              <a:buNone/>
              <a:defRPr sz="1600" b="1"/>
            </a:lvl7pPr>
            <a:lvl8pPr marL="3190813" indent="0">
              <a:buNone/>
              <a:defRPr sz="1600" b="1"/>
            </a:lvl8pPr>
            <a:lvl9pPr marL="364664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3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048645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251414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274441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5825" indent="0">
              <a:buNone/>
              <a:defRPr sz="1200"/>
            </a:lvl2pPr>
            <a:lvl3pPr marL="911651" indent="0">
              <a:buNone/>
              <a:defRPr sz="1000"/>
            </a:lvl3pPr>
            <a:lvl4pPr marL="1367481" indent="0">
              <a:buNone/>
              <a:defRPr sz="900"/>
            </a:lvl4pPr>
            <a:lvl5pPr marL="1823316" indent="0">
              <a:buNone/>
              <a:defRPr sz="900"/>
            </a:lvl5pPr>
            <a:lvl6pPr marL="2279151" indent="0">
              <a:buNone/>
              <a:defRPr sz="900"/>
            </a:lvl6pPr>
            <a:lvl7pPr marL="2734982" indent="0">
              <a:buNone/>
              <a:defRPr sz="900"/>
            </a:lvl7pPr>
            <a:lvl8pPr marL="3190813" indent="0">
              <a:buNone/>
              <a:defRPr sz="900"/>
            </a:lvl8pPr>
            <a:lvl9pPr marL="364664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8804612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5825" indent="0">
              <a:buNone/>
              <a:defRPr sz="2800"/>
            </a:lvl2pPr>
            <a:lvl3pPr marL="911651" indent="0">
              <a:buNone/>
              <a:defRPr sz="2400"/>
            </a:lvl3pPr>
            <a:lvl4pPr marL="1367481" indent="0">
              <a:buNone/>
              <a:defRPr sz="2000"/>
            </a:lvl4pPr>
            <a:lvl5pPr marL="1823316" indent="0">
              <a:buNone/>
              <a:defRPr sz="2000"/>
            </a:lvl5pPr>
            <a:lvl6pPr marL="2279151" indent="0">
              <a:buNone/>
              <a:defRPr sz="2000"/>
            </a:lvl6pPr>
            <a:lvl7pPr marL="2734982" indent="0">
              <a:buNone/>
              <a:defRPr sz="2000"/>
            </a:lvl7pPr>
            <a:lvl8pPr marL="3190813" indent="0">
              <a:buNone/>
              <a:defRPr sz="2000"/>
            </a:lvl8pPr>
            <a:lvl9pPr marL="3646644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5825" indent="0">
              <a:buNone/>
              <a:defRPr sz="1200"/>
            </a:lvl2pPr>
            <a:lvl3pPr marL="911651" indent="0">
              <a:buNone/>
              <a:defRPr sz="1000"/>
            </a:lvl3pPr>
            <a:lvl4pPr marL="1367481" indent="0">
              <a:buNone/>
              <a:defRPr sz="900"/>
            </a:lvl4pPr>
            <a:lvl5pPr marL="1823316" indent="0">
              <a:buNone/>
              <a:defRPr sz="900"/>
            </a:lvl5pPr>
            <a:lvl6pPr marL="2279151" indent="0">
              <a:buNone/>
              <a:defRPr sz="900"/>
            </a:lvl6pPr>
            <a:lvl7pPr marL="2734982" indent="0">
              <a:buNone/>
              <a:defRPr sz="900"/>
            </a:lvl7pPr>
            <a:lvl8pPr marL="3190813" indent="0">
              <a:buNone/>
              <a:defRPr sz="900"/>
            </a:lvl8pPr>
            <a:lvl9pPr marL="364664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178637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1374631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57" y="0"/>
            <a:ext cx="2280444" cy="6273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1" y="0"/>
            <a:ext cx="6681390" cy="6273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775323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>
          <a:xfrm>
            <a:off x="139950" y="294100"/>
            <a:ext cx="8684944" cy="314028"/>
          </a:xfrm>
        </p:spPr>
        <p:txBody>
          <a:bodyPr/>
          <a:lstStyle>
            <a:lvl1pPr>
              <a:defRPr sz="204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2769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12163898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8" y="1124744"/>
            <a:ext cx="2280443" cy="5184576"/>
          </a:xfrm>
        </p:spPr>
        <p:txBody>
          <a:bodyPr vert="eaVert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5" y="1124744"/>
            <a:ext cx="6681390" cy="5184576"/>
          </a:xfrm>
        </p:spPr>
        <p:txBody>
          <a:bodyPr vert="eaVert"/>
          <a:lstStyle>
            <a:lvl3pPr>
              <a:defRPr>
                <a:latin typeface="Microsoft Sans Serif"/>
                <a:cs typeface="Microsoft Sans Serif"/>
              </a:defRPr>
            </a:lvl3pPr>
            <a:lvl4pPr>
              <a:defRPr>
                <a:latin typeface="Microsoft Sans Serif"/>
                <a:cs typeface="Microsoft Sans Serif"/>
              </a:defRPr>
            </a:lvl4pPr>
            <a:lvl5pPr>
              <a:defRPr>
                <a:latin typeface="Microsoft Sans Serif"/>
                <a:cs typeface="Microsoft Sans Serif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85598-2C0F-4DCA-970D-4CEA01143909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382860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699927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668724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03812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660061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3225067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368375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330012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6140956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0610900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732329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918279" y="349866"/>
            <a:ext cx="1037143" cy="146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54155" eaLnBrk="1" hangingPunct="1">
              <a:defRPr/>
            </a:pPr>
            <a:r>
              <a:rPr lang="ru-RU" sz="952" b="1" dirty="0" smtClean="0">
                <a:solidFill>
                  <a:srgbClr val="414142"/>
                </a:solidFill>
                <a:latin typeface="Microsoft Sans Serif"/>
                <a:cs typeface="Microsoft Sans Serif"/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9332171" y="37255"/>
            <a:ext cx="326397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54155" eaLnBrk="1" hangingPunct="1">
              <a:defRPr/>
            </a:pPr>
            <a:endParaRPr lang="ru-RU" sz="857" dirty="0" smtClean="0">
              <a:solidFill>
                <a:srgbClr val="414142"/>
              </a:solidFill>
              <a:latin typeface="Microsoft Sans Serif"/>
              <a:cs typeface="Microsoft Sans Serif"/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918280" y="508601"/>
            <a:ext cx="2991203" cy="146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54155" eaLnBrk="1" hangingPunct="1">
              <a:defRPr/>
            </a:pPr>
            <a:r>
              <a:rPr lang="en-US" sz="952" dirty="0" smtClean="0">
                <a:solidFill>
                  <a:srgbClr val="414142"/>
                </a:solidFill>
                <a:latin typeface="Microsoft Sans Serif"/>
                <a:cs typeface="Microsoft Sans Serif"/>
              </a:rPr>
              <a:t>Last Modified 25.04.2014 19:06 Russian Standard Time</a:t>
            </a:r>
            <a:endParaRPr lang="ru-RU" sz="952" dirty="0" smtClean="0">
              <a:solidFill>
                <a:srgbClr val="414142"/>
              </a:solidFill>
              <a:latin typeface="Microsoft Sans Serif"/>
              <a:cs typeface="Microsoft Sans Serif"/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918280" y="668957"/>
            <a:ext cx="2656176" cy="146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54155" eaLnBrk="1" hangingPunct="1">
              <a:defRPr/>
            </a:pPr>
            <a:r>
              <a:rPr lang="en-US" sz="952" dirty="0" smtClean="0">
                <a:solidFill>
                  <a:srgbClr val="414142"/>
                </a:solidFill>
                <a:latin typeface="Microsoft Sans Serif"/>
                <a:cs typeface="Microsoft Sans Serif"/>
              </a:rPr>
              <a:t>Printed 24.04.2014 20:59 Russian Standard Time</a:t>
            </a:r>
            <a:endParaRPr lang="ru-RU" sz="952" dirty="0" smtClean="0">
              <a:solidFill>
                <a:srgbClr val="414142"/>
              </a:solidFill>
              <a:latin typeface="Microsoft Sans Serif"/>
              <a:cs typeface="Microsoft Sans Serif"/>
            </a:endParaRPr>
          </a:p>
        </p:txBody>
      </p:sp>
      <p:grpSp>
        <p:nvGrpSpPr>
          <p:cNvPr id="2" name="McK Title Elements"/>
          <p:cNvGrpSpPr>
            <a:grpSpLocks/>
          </p:cNvGrpSpPr>
          <p:nvPr/>
        </p:nvGrpSpPr>
        <p:grpSpPr bwMode="auto">
          <a:xfrm>
            <a:off x="2" y="1"/>
            <a:ext cx="9902490" cy="6859620"/>
            <a:chOff x="0" y="0"/>
            <a:chExt cx="5643" cy="4235"/>
          </a:xfrm>
        </p:grpSpPr>
        <p:sp>
          <p:nvSpPr>
            <p:cNvPr id="9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54155" eaLnBrk="1" hangingPunct="1">
                <a:defRPr/>
              </a:pPr>
              <a:r>
                <a:rPr lang="ru-RU" sz="1429" dirty="0" smtClean="0">
                  <a:solidFill>
                    <a:srgbClr val="414142"/>
                  </a:solidFill>
                  <a:latin typeface="Microsoft Sans Serif"/>
                  <a:cs typeface="Microsoft Sans Serif"/>
                </a:rPr>
                <a:t>Тип документа</a:t>
              </a:r>
            </a:p>
          </p:txBody>
        </p:sp>
        <p:sp>
          <p:nvSpPr>
            <p:cNvPr id="10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54155" eaLnBrk="1" hangingPunct="1">
                <a:defRPr/>
              </a:pPr>
              <a:r>
                <a:rPr lang="ru-RU" sz="1429" dirty="0" smtClean="0">
                  <a:solidFill>
                    <a:srgbClr val="414142"/>
                  </a:solidFill>
                  <a:latin typeface="Microsoft Sans Serif"/>
                  <a:cs typeface="Microsoft Sans Serif"/>
                </a:rPr>
                <a:t>Дата</a:t>
              </a:r>
            </a:p>
          </p:txBody>
        </p:sp>
        <p:sp>
          <p:nvSpPr>
            <p:cNvPr id="11" name="McK Disclaimer" hidden="1"/>
            <p:cNvSpPr>
              <a:spLocks noChangeArrowheads="1"/>
            </p:cNvSpPr>
            <p:nvPr/>
          </p:nvSpPr>
          <p:spPr bwMode="auto">
            <a:xfrm>
              <a:off x="1663" y="3705"/>
              <a:ext cx="3226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56906" eaLnBrk="0" hangingPunct="0"/>
              <a:r>
                <a:rPr lang="ru-RU" sz="857" dirty="0" smtClean="0">
                  <a:solidFill>
                    <a:srgbClr val="414142"/>
                  </a:solidFill>
                  <a:cs typeface="Microsoft Sans Serif"/>
                </a:rPr>
                <a:t>КОНФИДЕНЦИАЛЬНАЯ ИНФОРМАЦИЯ, СОБСТВЕННОСТЬ McKINSEY &amp; COMPANY</a:t>
              </a:r>
            </a:p>
            <a:p>
              <a:pPr defTabSz="856906" eaLnBrk="0" hangingPunct="0"/>
              <a:r>
                <a:rPr lang="ru-RU" sz="857" dirty="0" smtClean="0">
                  <a:solidFill>
                    <a:srgbClr val="414142"/>
                  </a:solidFill>
                  <a:cs typeface="Microsoft Sans Serif"/>
                </a:rPr>
                <a:t>Любое использование этого документа без специального разрешения McKinsey &amp; Company строго запрещено</a:t>
              </a:r>
              <a:endParaRPr lang="ru-RU" sz="857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12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13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14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</p:grp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0066" y="6574546"/>
            <a:ext cx="1809226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208584" y="3175999"/>
            <a:ext cx="5455758" cy="502445"/>
          </a:xfrm>
          <a:prstGeom prst="rect">
            <a:avLst/>
          </a:prstGeom>
        </p:spPr>
        <p:txBody>
          <a:bodyPr/>
          <a:lstStyle>
            <a:lvl1pPr>
              <a:defRPr sz="3429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208584" y="3945699"/>
            <a:ext cx="5455758" cy="241926"/>
          </a:xfrm>
        </p:spPr>
        <p:txBody>
          <a:bodyPr>
            <a:spAutoFit/>
          </a:bodyPr>
          <a:lstStyle>
            <a:lvl1pPr marL="0" indent="0">
              <a:buNone/>
              <a:defRPr sz="1429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ru-RU" noProof="0" dirty="0" smtClean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2096"/>
          <a:stretch/>
        </p:blipFill>
        <p:spPr bwMode="auto">
          <a:xfrm>
            <a:off x="6903217" y="1196754"/>
            <a:ext cx="1169676" cy="1243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7564" y="4617893"/>
            <a:ext cx="6338436" cy="224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grpSp>
        <p:nvGrpSpPr>
          <p:cNvPr id="23" name="Group 22"/>
          <p:cNvGrpSpPr/>
          <p:nvPr userDrawn="1"/>
        </p:nvGrpSpPr>
        <p:grpSpPr>
          <a:xfrm>
            <a:off x="0" y="0"/>
            <a:ext cx="9906000" cy="980728"/>
            <a:chOff x="0" y="2505596"/>
            <a:chExt cx="6696744" cy="1707025"/>
          </a:xfrm>
        </p:grpSpPr>
        <p:sp>
          <p:nvSpPr>
            <p:cNvPr id="24" name="Rectangle 23"/>
            <p:cNvSpPr/>
            <p:nvPr userDrawn="1"/>
          </p:nvSpPr>
          <p:spPr>
            <a:xfrm>
              <a:off x="0" y="3636557"/>
              <a:ext cx="6696744" cy="57606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4155"/>
              <a:endParaRPr lang="en-US" sz="1821" dirty="0">
                <a:solidFill>
                  <a:srgbClr val="FFFFFF"/>
                </a:solidFill>
                <a:cs typeface="Microsoft Sans Serif"/>
              </a:endParaRPr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0" y="3068960"/>
              <a:ext cx="669674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4155"/>
              <a:endParaRPr lang="en-US" sz="1821" dirty="0">
                <a:solidFill>
                  <a:srgbClr val="3E87BD"/>
                </a:solidFill>
                <a:cs typeface="Microsoft Sans Serif"/>
              </a:endParaRPr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0" y="2505596"/>
              <a:ext cx="669674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4155"/>
              <a:endParaRPr lang="en-US" sz="1821" dirty="0">
                <a:solidFill>
                  <a:srgbClr val="FFFFFF"/>
                </a:solidFill>
                <a:cs typeface="Microsoft Sans Serif"/>
              </a:endParaRPr>
            </a:p>
          </p:txBody>
        </p:sp>
      </p:grpSp>
      <p:pic>
        <p:nvPicPr>
          <p:cNvPr id="3" name="Picture 2" descr="kar-word-logo1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980730"/>
            <a:ext cx="3236809" cy="130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5148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3354899259"/>
      </p:ext>
    </p:extLst>
  </p:cSld>
  <p:clrMapOvr>
    <a:masterClrMapping/>
  </p:clrMapOvr>
  <p:transition>
    <p:fade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1570204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816761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511110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4508158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9214911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640240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765628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60154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06837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Слайд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381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881031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1265990864"/>
      </p:ext>
    </p:extLst>
  </p:cSld>
  <p:clrMapOvr>
    <a:masterClrMapping/>
  </p:clrMapOvr>
  <p:transition>
    <p:fade/>
  </p:transition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7474093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9882432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367928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956017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548037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745277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519048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64368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Маркированый 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634954" y="1576919"/>
            <a:ext cx="8600216" cy="4581071"/>
          </a:xfrm>
        </p:spPr>
        <p:txBody>
          <a:bodyPr/>
          <a:lstStyle>
            <a:lvl1pPr>
              <a:defRPr b="1"/>
            </a:lvl1pPr>
            <a:lvl3pPr>
              <a:defRPr>
                <a:latin typeface="Microsoft Sans Serif"/>
                <a:cs typeface="Microsoft Sans Serif"/>
              </a:defRPr>
            </a:lvl3pPr>
            <a:lvl4pPr>
              <a:defRPr>
                <a:latin typeface="Microsoft Sans Serif"/>
                <a:cs typeface="Microsoft Sans Serif"/>
              </a:defRPr>
            </a:lvl4pPr>
          </a:lstStyle>
          <a:p>
            <a:pPr lvl="0"/>
            <a:r>
              <a:rPr lang="ru-RU" dirty="0" smtClean="0"/>
              <a:t>Заголовок (</a:t>
            </a:r>
            <a:r>
              <a:rPr lang="en-US" dirty="0" smtClean="0"/>
              <a:t>Calibri</a:t>
            </a:r>
            <a:r>
              <a:rPr lang="ru-RU" dirty="0" smtClean="0"/>
              <a:t>, 24 </a:t>
            </a:r>
            <a:r>
              <a:rPr lang="ru-RU" dirty="0" err="1" smtClean="0"/>
              <a:t>пт</a:t>
            </a:r>
            <a:r>
              <a:rPr lang="ru-RU" dirty="0" smtClean="0"/>
              <a:t>, жирный)</a:t>
            </a:r>
          </a:p>
          <a:p>
            <a:pPr lvl="1"/>
            <a:r>
              <a:rPr lang="ru-RU" dirty="0" smtClean="0"/>
              <a:t>Первый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20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2"/>
            <a:r>
              <a:rPr lang="ru-RU" dirty="0" smtClean="0"/>
              <a:t>Второй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18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3"/>
            <a:r>
              <a:rPr lang="ru-RU" dirty="0" smtClean="0"/>
              <a:t>Третий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16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53706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7972608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679336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+ маркированый 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634955" y="1576918"/>
            <a:ext cx="8531729" cy="4458607"/>
          </a:xfrm>
        </p:spPr>
        <p:txBody>
          <a:bodyPr/>
          <a:lstStyle>
            <a:lvl1pPr>
              <a:defRPr b="1" baseline="0">
                <a:solidFill>
                  <a:schemeClr val="accent3"/>
                </a:solidFill>
              </a:defRPr>
            </a:lvl1pPr>
            <a:lvl2pPr marL="4536" indent="0">
              <a:spcBef>
                <a:spcPts val="571"/>
              </a:spcBef>
              <a:buFontTx/>
              <a:buNone/>
              <a:defRPr baseline="0"/>
            </a:lvl2pPr>
            <a:lvl3pPr marL="774061" indent="-237359" defTabSz="514026">
              <a:buClr>
                <a:schemeClr val="accent3"/>
              </a:buClr>
              <a:buSzPct val="130000"/>
              <a:buFont typeface="Wingdings" pitchFamily="2" charset="2"/>
              <a:buChar char="§"/>
              <a:defRPr sz="1905" baseline="0">
                <a:solidFill>
                  <a:schemeClr val="tx1"/>
                </a:solidFill>
                <a:latin typeface="Microsoft Sans Serif"/>
                <a:cs typeface="Microsoft Sans Serif"/>
              </a:defRPr>
            </a:lvl3pPr>
            <a:lvl4pPr marL="1197375" indent="-237359">
              <a:spcBef>
                <a:spcPts val="571"/>
              </a:spcBef>
              <a:buClr>
                <a:schemeClr val="accent3"/>
              </a:buClr>
              <a:buFont typeface="Arial" pitchFamily="34" charset="0"/>
              <a:buChar char="•"/>
              <a:defRPr sz="1714" baseline="0">
                <a:latin typeface="Microsoft Sans Serif"/>
                <a:cs typeface="Microsoft Sans Serif"/>
              </a:defRPr>
            </a:lvl4pPr>
            <a:lvl5pPr marL="1794552" indent="-326557">
              <a:spcBef>
                <a:spcPts val="0"/>
              </a:spcBef>
              <a:buFont typeface="Calibri" pitchFamily="34" charset="0"/>
              <a:buChar char="–"/>
              <a:defRPr sz="1524" baseline="0">
                <a:latin typeface="Microsoft Sans Serif"/>
                <a:cs typeface="Microsoft Sans Serif"/>
              </a:defRPr>
            </a:lvl5pPr>
          </a:lstStyle>
          <a:p>
            <a:pPr lvl="0"/>
            <a:r>
              <a:rPr lang="ru-RU" dirty="0" smtClean="0"/>
              <a:t>Заголовок (</a:t>
            </a:r>
            <a:r>
              <a:rPr lang="en-US" dirty="0" smtClean="0"/>
              <a:t>Calibri, 24</a:t>
            </a:r>
            <a:r>
              <a:rPr lang="ru-RU" dirty="0" smtClean="0"/>
              <a:t> </a:t>
            </a:r>
            <a:r>
              <a:rPr lang="ru-RU" dirty="0" err="1" smtClean="0"/>
              <a:t>пт</a:t>
            </a:r>
            <a:r>
              <a:rPr lang="ru-RU" dirty="0" smtClean="0"/>
              <a:t>, жирный)</a:t>
            </a:r>
          </a:p>
          <a:p>
            <a:pPr lvl="1"/>
            <a:r>
              <a:rPr lang="ru-RU" dirty="0" smtClean="0"/>
              <a:t>Текст (</a:t>
            </a:r>
            <a:r>
              <a:rPr lang="en-US" dirty="0" smtClean="0"/>
              <a:t>Calibri, 24 </a:t>
            </a:r>
            <a:r>
              <a:rPr lang="ru-RU" dirty="0" err="1" smtClean="0"/>
              <a:t>пт</a:t>
            </a:r>
            <a:r>
              <a:rPr lang="en-US" dirty="0" smtClean="0"/>
              <a:t>)</a:t>
            </a:r>
            <a:endParaRPr lang="ru-RU" dirty="0" smtClean="0"/>
          </a:p>
          <a:p>
            <a:pPr lvl="2"/>
            <a:r>
              <a:rPr lang="ru-RU" dirty="0" smtClean="0"/>
              <a:t>Первый уровень (</a:t>
            </a:r>
            <a:r>
              <a:rPr lang="en-US" dirty="0" smtClean="0"/>
              <a:t>Calibri</a:t>
            </a:r>
            <a:r>
              <a:rPr lang="ru-RU" dirty="0" smtClean="0"/>
              <a:t>, 20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3"/>
            <a:r>
              <a:rPr lang="ru-RU" dirty="0" smtClean="0"/>
              <a:t>Второй уровень (</a:t>
            </a:r>
            <a:r>
              <a:rPr lang="en-US" dirty="0" smtClean="0"/>
              <a:t>Calibri</a:t>
            </a:r>
            <a:r>
              <a:rPr lang="ru-RU" dirty="0" smtClean="0"/>
              <a:t>, 18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4"/>
            <a:r>
              <a:rPr lang="ru-RU" dirty="0" smtClean="0"/>
              <a:t>Третий уровень (</a:t>
            </a:r>
            <a:r>
              <a:rPr lang="en-US" dirty="0" smtClean="0"/>
              <a:t>Calibri, </a:t>
            </a:r>
            <a:r>
              <a:rPr lang="ru-RU" dirty="0" smtClean="0"/>
              <a:t>16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913427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Нумерованый 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634953" y="1576918"/>
            <a:ext cx="8600216" cy="4581071"/>
          </a:xfrm>
        </p:spPr>
        <p:txBody>
          <a:bodyPr/>
          <a:lstStyle>
            <a:lvl1pPr>
              <a:defRPr b="1"/>
            </a:lvl1pPr>
            <a:lvl2pPr marL="912487" indent="-435410">
              <a:buFont typeface="+mj-lt"/>
              <a:buAutoNum type="arabicPeriod"/>
              <a:defRPr/>
            </a:lvl2pPr>
            <a:lvl3pPr>
              <a:defRPr>
                <a:latin typeface="Microsoft Sans Serif"/>
                <a:cs typeface="Microsoft Sans Serif"/>
              </a:defRPr>
            </a:lvl3pPr>
            <a:lvl4pPr>
              <a:defRPr>
                <a:latin typeface="Microsoft Sans Serif"/>
                <a:cs typeface="Microsoft Sans Serif"/>
              </a:defRPr>
            </a:lvl4pPr>
          </a:lstStyle>
          <a:p>
            <a:pPr lvl="0"/>
            <a:r>
              <a:rPr lang="ru-RU" dirty="0" smtClean="0"/>
              <a:t>Заголовок (</a:t>
            </a:r>
            <a:r>
              <a:rPr lang="ru-RU" dirty="0" err="1" smtClean="0"/>
              <a:t>Calibri</a:t>
            </a:r>
            <a:r>
              <a:rPr lang="ru-RU" dirty="0" smtClean="0"/>
              <a:t>, 24 </a:t>
            </a:r>
            <a:r>
              <a:rPr lang="ru-RU" dirty="0" err="1" smtClean="0"/>
              <a:t>пт</a:t>
            </a:r>
            <a:r>
              <a:rPr lang="ru-RU" dirty="0" smtClean="0"/>
              <a:t>, жирный)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Второй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18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3"/>
            <a:r>
              <a:rPr lang="ru-RU" dirty="0" smtClean="0"/>
              <a:t>Третий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16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827165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 + нумерованый 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634955" y="1576918"/>
            <a:ext cx="8531729" cy="4458607"/>
          </a:xfrm>
        </p:spPr>
        <p:txBody>
          <a:bodyPr/>
          <a:lstStyle>
            <a:lvl1pPr>
              <a:defRPr b="1" baseline="0">
                <a:solidFill>
                  <a:schemeClr val="accent3"/>
                </a:solidFill>
              </a:defRPr>
            </a:lvl1pPr>
            <a:lvl2pPr marL="4536" indent="0">
              <a:spcBef>
                <a:spcPts val="571"/>
              </a:spcBef>
              <a:buFontTx/>
              <a:buNone/>
              <a:defRPr baseline="0"/>
            </a:lvl2pPr>
            <a:lvl3pPr marL="972111" indent="-435410" defTabSz="514026">
              <a:buClr>
                <a:schemeClr val="accent3"/>
              </a:buClr>
              <a:buSzPct val="130000"/>
              <a:buFont typeface="+mj-lt"/>
              <a:buAutoNum type="arabicPeriod"/>
              <a:defRPr sz="1905" baseline="0">
                <a:latin typeface="Microsoft Sans Serif"/>
                <a:cs typeface="Microsoft Sans Serif"/>
              </a:defRPr>
            </a:lvl3pPr>
            <a:lvl4pPr marL="1286573" indent="-326557">
              <a:spcBef>
                <a:spcPts val="571"/>
              </a:spcBef>
              <a:buClr>
                <a:schemeClr val="accent3"/>
              </a:buClr>
              <a:buFont typeface="+mj-lt"/>
              <a:buAutoNum type="alphaLcParenR"/>
              <a:defRPr sz="1714" baseline="0">
                <a:latin typeface="Microsoft Sans Serif"/>
                <a:cs typeface="Microsoft Sans Serif"/>
              </a:defRPr>
            </a:lvl4pPr>
            <a:lvl5pPr marL="1794552" indent="-326557">
              <a:spcBef>
                <a:spcPts val="0"/>
              </a:spcBef>
              <a:buFont typeface="Calibri" pitchFamily="34" charset="0"/>
              <a:buChar char="–"/>
              <a:defRPr sz="1524" baseline="0">
                <a:latin typeface="Microsoft Sans Serif"/>
                <a:cs typeface="Microsoft Sans Serif"/>
              </a:defRPr>
            </a:lvl5pPr>
          </a:lstStyle>
          <a:p>
            <a:pPr lvl="0"/>
            <a:r>
              <a:rPr lang="ru-RU" dirty="0" smtClean="0"/>
              <a:t>Заголовок (</a:t>
            </a:r>
            <a:r>
              <a:rPr lang="en-US" dirty="0" smtClean="0"/>
              <a:t>Calibri, 24</a:t>
            </a:r>
            <a:r>
              <a:rPr lang="ru-RU" dirty="0" smtClean="0"/>
              <a:t> </a:t>
            </a:r>
            <a:r>
              <a:rPr lang="ru-RU" dirty="0" err="1" smtClean="0"/>
              <a:t>пт</a:t>
            </a:r>
            <a:r>
              <a:rPr lang="ru-RU" dirty="0" smtClean="0"/>
              <a:t>, жирный)</a:t>
            </a:r>
          </a:p>
          <a:p>
            <a:pPr lvl="1"/>
            <a:r>
              <a:rPr lang="ru-RU" dirty="0" smtClean="0"/>
              <a:t>Текст (</a:t>
            </a:r>
            <a:r>
              <a:rPr lang="en-US" dirty="0" smtClean="0"/>
              <a:t>Calibri, 24 </a:t>
            </a:r>
            <a:r>
              <a:rPr lang="ru-RU" dirty="0" err="1" smtClean="0"/>
              <a:t>пт</a:t>
            </a:r>
            <a:r>
              <a:rPr lang="en-US" dirty="0" smtClean="0"/>
              <a:t>)</a:t>
            </a:r>
            <a:endParaRPr lang="ru-RU" dirty="0" smtClean="0"/>
          </a:p>
          <a:p>
            <a:pPr lvl="2"/>
            <a:r>
              <a:rPr lang="ru-RU" dirty="0" smtClean="0"/>
              <a:t>Первый уровень (</a:t>
            </a:r>
            <a:r>
              <a:rPr lang="en-US" dirty="0" smtClean="0"/>
              <a:t>Calibri</a:t>
            </a:r>
            <a:r>
              <a:rPr lang="ru-RU" dirty="0" smtClean="0"/>
              <a:t>, 20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3"/>
            <a:r>
              <a:rPr lang="ru-RU" dirty="0" smtClean="0"/>
              <a:t>Второй уровень (</a:t>
            </a:r>
            <a:r>
              <a:rPr lang="en-US" dirty="0" smtClean="0"/>
              <a:t>Calibri</a:t>
            </a:r>
            <a:r>
              <a:rPr lang="ru-RU" dirty="0" smtClean="0"/>
              <a:t>, 18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4"/>
            <a:r>
              <a:rPr lang="ru-RU" dirty="0" smtClean="0"/>
              <a:t>Третий уровень (</a:t>
            </a:r>
            <a:r>
              <a:rPr lang="en-US" dirty="0" smtClean="0"/>
              <a:t>Calibri, </a:t>
            </a:r>
            <a:r>
              <a:rPr lang="ru-RU" dirty="0" smtClean="0"/>
              <a:t>16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183956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ой слайд бел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80" tIns="43540" rIns="87080" bIns="43540" rtlCol="0" anchor="ctr"/>
          <a:lstStyle/>
          <a:p>
            <a:pPr algn="ctr" defTabSz="954155"/>
            <a:endParaRPr lang="ru-RU" sz="1821" dirty="0">
              <a:solidFill>
                <a:srgbClr val="FFFFFF"/>
              </a:solidFill>
              <a:cs typeface="Microsoft Sans Serif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9775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3" y="2181253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2952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56" y="3284541"/>
            <a:ext cx="4055268" cy="649287"/>
          </a:xfrm>
          <a:ln/>
        </p:spPr>
        <p:txBody>
          <a:bodyPr anchor="ctr"/>
          <a:lstStyle>
            <a:lvl1pPr marL="0" indent="0">
              <a:buFontTx/>
              <a:buNone/>
              <a:defRPr sz="1429" b="1">
                <a:solidFill>
                  <a:schemeClr val="accent4"/>
                </a:solidFill>
              </a:defRPr>
            </a:lvl1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172435359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 чер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80" tIns="43540" rIns="87080" bIns="43540" rtlCol="0" anchor="ctr"/>
          <a:lstStyle/>
          <a:p>
            <a:pPr algn="ctr" defTabSz="954155"/>
            <a:endParaRPr lang="ru-RU" sz="1821" dirty="0">
              <a:solidFill>
                <a:srgbClr val="FFFFFF"/>
              </a:solidFill>
              <a:cs typeface="Microsoft Sans Serif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DDD8AE-41E1-471F-8F93-F6F27CD8EE67}" type="slidenum">
              <a:rPr lang="ru-RU" smtClean="0">
                <a:solidFill>
                  <a:srgbClr val="FFFFFF"/>
                </a:solidFill>
              </a:rPr>
              <a:pPr/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1668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18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581082" y="3949080"/>
            <a:ext cx="3796343" cy="2180356"/>
          </a:xfrm>
        </p:spPr>
        <p:txBody>
          <a:bodyPr/>
          <a:lstStyle>
            <a:lvl3pPr>
              <a:defRPr>
                <a:latin typeface="Microsoft Sans Serif"/>
                <a:cs typeface="Microsoft Sans Serif"/>
              </a:defRPr>
            </a:lvl3pPr>
            <a:lvl4pPr>
              <a:defRPr>
                <a:latin typeface="Microsoft Sans Serif"/>
                <a:cs typeface="Microsoft Sans Serif"/>
              </a:defRPr>
            </a:lvl4pPr>
          </a:lstStyle>
          <a:p>
            <a:pPr lvl="0"/>
            <a:r>
              <a:rPr lang="ru-RU" dirty="0" smtClean="0"/>
              <a:t>Заголовок (</a:t>
            </a:r>
            <a:r>
              <a:rPr lang="en-US" dirty="0" smtClean="0"/>
              <a:t>Calibri</a:t>
            </a:r>
            <a:r>
              <a:rPr lang="ru-RU" dirty="0" smtClean="0"/>
              <a:t>, 24 </a:t>
            </a:r>
            <a:r>
              <a:rPr lang="ru-RU" dirty="0" err="1" smtClean="0"/>
              <a:t>пт</a:t>
            </a:r>
            <a:r>
              <a:rPr lang="ru-RU" dirty="0" smtClean="0"/>
              <a:t>, жирный)</a:t>
            </a:r>
          </a:p>
          <a:p>
            <a:pPr lvl="1"/>
            <a:r>
              <a:rPr lang="ru-RU" dirty="0" smtClean="0"/>
              <a:t>Первый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20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2"/>
            <a:r>
              <a:rPr lang="ru-RU" dirty="0" smtClean="0"/>
              <a:t>Второй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18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3"/>
            <a:r>
              <a:rPr lang="ru-RU" dirty="0" smtClean="0"/>
              <a:t>Третий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16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</p:txBody>
      </p:sp>
      <p:sp>
        <p:nvSpPr>
          <p:cNvPr id="19" name="Текст 5"/>
          <p:cNvSpPr>
            <a:spLocks noGrp="1"/>
          </p:cNvSpPr>
          <p:nvPr>
            <p:ph type="body" sz="quarter" idx="13" hasCustomPrompt="1"/>
          </p:nvPr>
        </p:nvSpPr>
        <p:spPr>
          <a:xfrm>
            <a:off x="5519712" y="3949080"/>
            <a:ext cx="3796343" cy="2180356"/>
          </a:xfrm>
        </p:spPr>
        <p:txBody>
          <a:bodyPr/>
          <a:lstStyle>
            <a:lvl3pPr>
              <a:defRPr>
                <a:latin typeface="Microsoft Sans Serif"/>
                <a:cs typeface="Microsoft Sans Serif"/>
              </a:defRPr>
            </a:lvl3pPr>
            <a:lvl4pPr>
              <a:defRPr>
                <a:latin typeface="Microsoft Sans Serif"/>
                <a:cs typeface="Microsoft Sans Serif"/>
              </a:defRPr>
            </a:lvl4pPr>
          </a:lstStyle>
          <a:p>
            <a:pPr lvl="0"/>
            <a:r>
              <a:rPr lang="ru-RU" dirty="0" smtClean="0"/>
              <a:t>Заголовок (</a:t>
            </a:r>
            <a:r>
              <a:rPr lang="en-US" dirty="0" smtClean="0"/>
              <a:t>Calibri</a:t>
            </a:r>
            <a:r>
              <a:rPr lang="ru-RU" dirty="0" smtClean="0"/>
              <a:t>, 24 </a:t>
            </a:r>
            <a:r>
              <a:rPr lang="ru-RU" dirty="0" err="1" smtClean="0"/>
              <a:t>пт</a:t>
            </a:r>
            <a:r>
              <a:rPr lang="ru-RU" dirty="0" smtClean="0"/>
              <a:t>, жирный)</a:t>
            </a:r>
          </a:p>
          <a:p>
            <a:pPr lvl="1"/>
            <a:r>
              <a:rPr lang="ru-RU" dirty="0" smtClean="0"/>
              <a:t>Первый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20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2"/>
            <a:r>
              <a:rPr lang="ru-RU" dirty="0" smtClean="0"/>
              <a:t>Второй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18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3"/>
            <a:r>
              <a:rPr lang="ru-RU" dirty="0" smtClean="0"/>
              <a:t>Третий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16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</p:txBody>
      </p:sp>
      <p:sp>
        <p:nvSpPr>
          <p:cNvPr id="13" name="Рисунок 22"/>
          <p:cNvSpPr>
            <a:spLocks noGrp="1"/>
          </p:cNvSpPr>
          <p:nvPr>
            <p:ph type="pic" sz="quarter" idx="16" hasCustomPrompt="1"/>
          </p:nvPr>
        </p:nvSpPr>
        <p:spPr>
          <a:xfrm>
            <a:off x="592428" y="1936062"/>
            <a:ext cx="1785180" cy="1577318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Место для рисунка</a:t>
            </a:r>
            <a:endParaRPr lang="ru-RU" dirty="0"/>
          </a:p>
        </p:txBody>
      </p:sp>
      <p:sp>
        <p:nvSpPr>
          <p:cNvPr id="14" name="Freeform 145"/>
          <p:cNvSpPr>
            <a:spLocks/>
          </p:cNvSpPr>
          <p:nvPr userDrawn="1"/>
        </p:nvSpPr>
        <p:spPr bwMode="auto">
          <a:xfrm flipV="1">
            <a:off x="592430" y="1632650"/>
            <a:ext cx="1795595" cy="165662"/>
          </a:xfrm>
          <a:custGeom>
            <a:avLst/>
            <a:gdLst>
              <a:gd name="T0" fmla="*/ 879 w 879"/>
              <a:gd name="T1" fmla="*/ 136 h 136"/>
              <a:gd name="T2" fmla="*/ 0 w 879"/>
              <a:gd name="T3" fmla="*/ 136 h 136"/>
              <a:gd name="T4" fmla="*/ 0 w 879"/>
              <a:gd name="T5" fmla="*/ 0 h 136"/>
              <a:gd name="T6" fmla="*/ 879 w 879"/>
              <a:gd name="T7" fmla="*/ 0 h 136"/>
              <a:gd name="T8" fmla="*/ 879 w 879"/>
              <a:gd name="T9" fmla="*/ 136 h 136"/>
              <a:gd name="T10" fmla="*/ 879 w 879"/>
              <a:gd name="T11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9" h="136">
                <a:moveTo>
                  <a:pt x="879" y="136"/>
                </a:moveTo>
                <a:lnTo>
                  <a:pt x="0" y="136"/>
                </a:lnTo>
                <a:lnTo>
                  <a:pt x="0" y="0"/>
                </a:lnTo>
                <a:lnTo>
                  <a:pt x="879" y="0"/>
                </a:lnTo>
                <a:lnTo>
                  <a:pt x="879" y="136"/>
                </a:lnTo>
                <a:lnTo>
                  <a:pt x="879" y="13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defTabSz="954155"/>
            <a:endParaRPr lang="ru-RU" sz="1821" dirty="0">
              <a:solidFill>
                <a:srgbClr val="414142"/>
              </a:solidFill>
              <a:cs typeface="Microsoft Sans Serif"/>
            </a:endParaRPr>
          </a:p>
        </p:txBody>
      </p:sp>
      <p:sp>
        <p:nvSpPr>
          <p:cNvPr id="17" name="Freeform 146"/>
          <p:cNvSpPr>
            <a:spLocks/>
          </p:cNvSpPr>
          <p:nvPr userDrawn="1"/>
        </p:nvSpPr>
        <p:spPr bwMode="auto">
          <a:xfrm flipV="1">
            <a:off x="592430" y="3651133"/>
            <a:ext cx="1795595" cy="160790"/>
          </a:xfrm>
          <a:custGeom>
            <a:avLst/>
            <a:gdLst>
              <a:gd name="T0" fmla="*/ 879 w 879"/>
              <a:gd name="T1" fmla="*/ 132 h 132"/>
              <a:gd name="T2" fmla="*/ 0 w 879"/>
              <a:gd name="T3" fmla="*/ 132 h 132"/>
              <a:gd name="T4" fmla="*/ 0 w 879"/>
              <a:gd name="T5" fmla="*/ 0 h 132"/>
              <a:gd name="T6" fmla="*/ 879 w 879"/>
              <a:gd name="T7" fmla="*/ 0 h 132"/>
              <a:gd name="T8" fmla="*/ 879 w 879"/>
              <a:gd name="T9" fmla="*/ 132 h 132"/>
              <a:gd name="T10" fmla="*/ 879 w 879"/>
              <a:gd name="T11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9" h="132">
                <a:moveTo>
                  <a:pt x="879" y="132"/>
                </a:moveTo>
                <a:lnTo>
                  <a:pt x="0" y="132"/>
                </a:lnTo>
                <a:lnTo>
                  <a:pt x="0" y="0"/>
                </a:lnTo>
                <a:lnTo>
                  <a:pt x="879" y="0"/>
                </a:lnTo>
                <a:lnTo>
                  <a:pt x="879" y="132"/>
                </a:lnTo>
                <a:lnTo>
                  <a:pt x="879" y="13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defTabSz="954155"/>
            <a:endParaRPr lang="ru-RU" sz="1821" dirty="0">
              <a:solidFill>
                <a:srgbClr val="414142"/>
              </a:solidFill>
              <a:cs typeface="Microsoft Sans Serif"/>
            </a:endParaRPr>
          </a:p>
        </p:txBody>
      </p:sp>
      <p:sp>
        <p:nvSpPr>
          <p:cNvPr id="20" name="Рисунок 22"/>
          <p:cNvSpPr>
            <a:spLocks noGrp="1"/>
          </p:cNvSpPr>
          <p:nvPr>
            <p:ph type="pic" sz="quarter" idx="17" hasCustomPrompt="1"/>
          </p:nvPr>
        </p:nvSpPr>
        <p:spPr>
          <a:xfrm>
            <a:off x="5548369" y="1936062"/>
            <a:ext cx="1785180" cy="1577318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Место для рисунка</a:t>
            </a:r>
            <a:endParaRPr lang="ru-RU" dirty="0"/>
          </a:p>
        </p:txBody>
      </p:sp>
      <p:sp>
        <p:nvSpPr>
          <p:cNvPr id="22" name="Freeform 145"/>
          <p:cNvSpPr>
            <a:spLocks/>
          </p:cNvSpPr>
          <p:nvPr userDrawn="1"/>
        </p:nvSpPr>
        <p:spPr bwMode="auto">
          <a:xfrm flipV="1">
            <a:off x="5548370" y="1632650"/>
            <a:ext cx="1795595" cy="165662"/>
          </a:xfrm>
          <a:custGeom>
            <a:avLst/>
            <a:gdLst>
              <a:gd name="T0" fmla="*/ 879 w 879"/>
              <a:gd name="T1" fmla="*/ 136 h 136"/>
              <a:gd name="T2" fmla="*/ 0 w 879"/>
              <a:gd name="T3" fmla="*/ 136 h 136"/>
              <a:gd name="T4" fmla="*/ 0 w 879"/>
              <a:gd name="T5" fmla="*/ 0 h 136"/>
              <a:gd name="T6" fmla="*/ 879 w 879"/>
              <a:gd name="T7" fmla="*/ 0 h 136"/>
              <a:gd name="T8" fmla="*/ 879 w 879"/>
              <a:gd name="T9" fmla="*/ 136 h 136"/>
              <a:gd name="T10" fmla="*/ 879 w 879"/>
              <a:gd name="T11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9" h="136">
                <a:moveTo>
                  <a:pt x="879" y="136"/>
                </a:moveTo>
                <a:lnTo>
                  <a:pt x="0" y="136"/>
                </a:lnTo>
                <a:lnTo>
                  <a:pt x="0" y="0"/>
                </a:lnTo>
                <a:lnTo>
                  <a:pt x="879" y="0"/>
                </a:lnTo>
                <a:lnTo>
                  <a:pt x="879" y="136"/>
                </a:lnTo>
                <a:lnTo>
                  <a:pt x="879" y="13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defTabSz="954155"/>
            <a:endParaRPr lang="ru-RU" sz="1821" dirty="0">
              <a:solidFill>
                <a:srgbClr val="414142"/>
              </a:solidFill>
              <a:cs typeface="Microsoft Sans Serif"/>
            </a:endParaRPr>
          </a:p>
        </p:txBody>
      </p:sp>
      <p:sp>
        <p:nvSpPr>
          <p:cNvPr id="24" name="Freeform 146"/>
          <p:cNvSpPr>
            <a:spLocks/>
          </p:cNvSpPr>
          <p:nvPr userDrawn="1"/>
        </p:nvSpPr>
        <p:spPr bwMode="auto">
          <a:xfrm flipV="1">
            <a:off x="5548370" y="3651133"/>
            <a:ext cx="1795595" cy="160790"/>
          </a:xfrm>
          <a:custGeom>
            <a:avLst/>
            <a:gdLst>
              <a:gd name="T0" fmla="*/ 879 w 879"/>
              <a:gd name="T1" fmla="*/ 132 h 132"/>
              <a:gd name="T2" fmla="*/ 0 w 879"/>
              <a:gd name="T3" fmla="*/ 132 h 132"/>
              <a:gd name="T4" fmla="*/ 0 w 879"/>
              <a:gd name="T5" fmla="*/ 0 h 132"/>
              <a:gd name="T6" fmla="*/ 879 w 879"/>
              <a:gd name="T7" fmla="*/ 0 h 132"/>
              <a:gd name="T8" fmla="*/ 879 w 879"/>
              <a:gd name="T9" fmla="*/ 132 h 132"/>
              <a:gd name="T10" fmla="*/ 879 w 879"/>
              <a:gd name="T11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9" h="132">
                <a:moveTo>
                  <a:pt x="879" y="132"/>
                </a:moveTo>
                <a:lnTo>
                  <a:pt x="0" y="132"/>
                </a:lnTo>
                <a:lnTo>
                  <a:pt x="0" y="0"/>
                </a:lnTo>
                <a:lnTo>
                  <a:pt x="879" y="0"/>
                </a:lnTo>
                <a:lnTo>
                  <a:pt x="879" y="132"/>
                </a:lnTo>
                <a:lnTo>
                  <a:pt x="879" y="13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defTabSz="954155"/>
            <a:endParaRPr lang="ru-RU" sz="1821" dirty="0">
              <a:solidFill>
                <a:srgbClr val="414142"/>
              </a:solidFill>
              <a:cs typeface="Microsoft Sans Serif"/>
            </a:endParaRPr>
          </a:p>
        </p:txBody>
      </p:sp>
      <p:grpSp>
        <p:nvGrpSpPr>
          <p:cNvPr id="15" name="Группа 14"/>
          <p:cNvGrpSpPr/>
          <p:nvPr userDrawn="1"/>
        </p:nvGrpSpPr>
        <p:grpSpPr>
          <a:xfrm>
            <a:off x="7321786" y="6319288"/>
            <a:ext cx="1259454" cy="288596"/>
            <a:chOff x="7637420" y="6635252"/>
            <a:chExt cx="1313748" cy="303026"/>
          </a:xfrm>
        </p:grpSpPr>
        <p:sp>
          <p:nvSpPr>
            <p:cNvPr id="16" name="Freeform 287"/>
            <p:cNvSpPr>
              <a:spLocks/>
            </p:cNvSpPr>
            <p:nvPr/>
          </p:nvSpPr>
          <p:spPr bwMode="auto">
            <a:xfrm>
              <a:off x="7637420" y="6700705"/>
              <a:ext cx="201933" cy="174543"/>
            </a:xfrm>
            <a:custGeom>
              <a:avLst/>
              <a:gdLst>
                <a:gd name="T0" fmla="*/ 0 w 85"/>
                <a:gd name="T1" fmla="*/ 72 h 72"/>
                <a:gd name="T2" fmla="*/ 85 w 85"/>
                <a:gd name="T3" fmla="*/ 72 h 72"/>
                <a:gd name="T4" fmla="*/ 85 w 85"/>
                <a:gd name="T5" fmla="*/ 0 h 72"/>
                <a:gd name="T6" fmla="*/ 0 w 85"/>
                <a:gd name="T7" fmla="*/ 0 h 72"/>
                <a:gd name="T8" fmla="*/ 0 w 85"/>
                <a:gd name="T9" fmla="*/ 72 h 72"/>
                <a:gd name="T10" fmla="*/ 0 w 85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72">
                  <a:moveTo>
                    <a:pt x="0" y="72"/>
                  </a:moveTo>
                  <a:lnTo>
                    <a:pt x="85" y="72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1" name="Freeform 288"/>
            <p:cNvSpPr>
              <a:spLocks/>
            </p:cNvSpPr>
            <p:nvPr/>
          </p:nvSpPr>
          <p:spPr bwMode="auto">
            <a:xfrm>
              <a:off x="7860734" y="6700705"/>
              <a:ext cx="201933" cy="174543"/>
            </a:xfrm>
            <a:custGeom>
              <a:avLst/>
              <a:gdLst>
                <a:gd name="T0" fmla="*/ 0 w 85"/>
                <a:gd name="T1" fmla="*/ 72 h 72"/>
                <a:gd name="T2" fmla="*/ 85 w 85"/>
                <a:gd name="T3" fmla="*/ 72 h 72"/>
                <a:gd name="T4" fmla="*/ 85 w 85"/>
                <a:gd name="T5" fmla="*/ 0 h 72"/>
                <a:gd name="T6" fmla="*/ 0 w 85"/>
                <a:gd name="T7" fmla="*/ 0 h 72"/>
                <a:gd name="T8" fmla="*/ 0 w 85"/>
                <a:gd name="T9" fmla="*/ 72 h 72"/>
                <a:gd name="T10" fmla="*/ 0 w 85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72">
                  <a:moveTo>
                    <a:pt x="0" y="72"/>
                  </a:moveTo>
                  <a:lnTo>
                    <a:pt x="85" y="72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3" name="Freeform 289"/>
            <p:cNvSpPr>
              <a:spLocks/>
            </p:cNvSpPr>
            <p:nvPr/>
          </p:nvSpPr>
          <p:spPr bwMode="auto">
            <a:xfrm>
              <a:off x="8084048" y="6700705"/>
              <a:ext cx="197181" cy="174543"/>
            </a:xfrm>
            <a:custGeom>
              <a:avLst/>
              <a:gdLst>
                <a:gd name="T0" fmla="*/ 0 w 83"/>
                <a:gd name="T1" fmla="*/ 72 h 72"/>
                <a:gd name="T2" fmla="*/ 83 w 83"/>
                <a:gd name="T3" fmla="*/ 72 h 72"/>
                <a:gd name="T4" fmla="*/ 83 w 83"/>
                <a:gd name="T5" fmla="*/ 0 h 72"/>
                <a:gd name="T6" fmla="*/ 0 w 83"/>
                <a:gd name="T7" fmla="*/ 0 h 72"/>
                <a:gd name="T8" fmla="*/ 0 w 83"/>
                <a:gd name="T9" fmla="*/ 72 h 72"/>
                <a:gd name="T10" fmla="*/ 0 w 83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72">
                  <a:moveTo>
                    <a:pt x="0" y="72"/>
                  </a:moveTo>
                  <a:lnTo>
                    <a:pt x="83" y="7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5" name="Freeform 290"/>
            <p:cNvSpPr>
              <a:spLocks/>
            </p:cNvSpPr>
            <p:nvPr/>
          </p:nvSpPr>
          <p:spPr bwMode="auto">
            <a:xfrm>
              <a:off x="8307363" y="6700705"/>
              <a:ext cx="197181" cy="174543"/>
            </a:xfrm>
            <a:custGeom>
              <a:avLst/>
              <a:gdLst>
                <a:gd name="T0" fmla="*/ 0 w 83"/>
                <a:gd name="T1" fmla="*/ 72 h 72"/>
                <a:gd name="T2" fmla="*/ 83 w 83"/>
                <a:gd name="T3" fmla="*/ 72 h 72"/>
                <a:gd name="T4" fmla="*/ 83 w 83"/>
                <a:gd name="T5" fmla="*/ 0 h 72"/>
                <a:gd name="T6" fmla="*/ 0 w 83"/>
                <a:gd name="T7" fmla="*/ 0 h 72"/>
                <a:gd name="T8" fmla="*/ 0 w 83"/>
                <a:gd name="T9" fmla="*/ 72 h 72"/>
                <a:gd name="T10" fmla="*/ 0 w 83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72">
                  <a:moveTo>
                    <a:pt x="0" y="72"/>
                  </a:moveTo>
                  <a:lnTo>
                    <a:pt x="83" y="7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6" name="Freeform 291"/>
            <p:cNvSpPr>
              <a:spLocks/>
            </p:cNvSpPr>
            <p:nvPr/>
          </p:nvSpPr>
          <p:spPr bwMode="auto">
            <a:xfrm>
              <a:off x="8753987" y="6700705"/>
              <a:ext cx="197181" cy="174543"/>
            </a:xfrm>
            <a:custGeom>
              <a:avLst/>
              <a:gdLst>
                <a:gd name="T0" fmla="*/ 0 w 83"/>
                <a:gd name="T1" fmla="*/ 72 h 72"/>
                <a:gd name="T2" fmla="*/ 83 w 83"/>
                <a:gd name="T3" fmla="*/ 72 h 72"/>
                <a:gd name="T4" fmla="*/ 83 w 83"/>
                <a:gd name="T5" fmla="*/ 0 h 72"/>
                <a:gd name="T6" fmla="*/ 0 w 83"/>
                <a:gd name="T7" fmla="*/ 0 h 72"/>
                <a:gd name="T8" fmla="*/ 0 w 83"/>
                <a:gd name="T9" fmla="*/ 72 h 72"/>
                <a:gd name="T10" fmla="*/ 0 w 83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72">
                  <a:moveTo>
                    <a:pt x="0" y="72"/>
                  </a:moveTo>
                  <a:lnTo>
                    <a:pt x="83" y="7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7" name="Freeform 292"/>
            <p:cNvSpPr>
              <a:spLocks/>
            </p:cNvSpPr>
            <p:nvPr/>
          </p:nvSpPr>
          <p:spPr bwMode="auto">
            <a:xfrm>
              <a:off x="8530676" y="6700705"/>
              <a:ext cx="197181" cy="174543"/>
            </a:xfrm>
            <a:custGeom>
              <a:avLst/>
              <a:gdLst>
                <a:gd name="T0" fmla="*/ 0 w 83"/>
                <a:gd name="T1" fmla="*/ 72 h 72"/>
                <a:gd name="T2" fmla="*/ 83 w 83"/>
                <a:gd name="T3" fmla="*/ 72 h 72"/>
                <a:gd name="T4" fmla="*/ 83 w 83"/>
                <a:gd name="T5" fmla="*/ 0 h 72"/>
                <a:gd name="T6" fmla="*/ 0 w 83"/>
                <a:gd name="T7" fmla="*/ 0 h 72"/>
                <a:gd name="T8" fmla="*/ 0 w 83"/>
                <a:gd name="T9" fmla="*/ 72 h 72"/>
                <a:gd name="T10" fmla="*/ 0 w 83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72">
                  <a:moveTo>
                    <a:pt x="0" y="72"/>
                  </a:moveTo>
                  <a:lnTo>
                    <a:pt x="83" y="7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8" name="Freeform 293"/>
            <p:cNvSpPr>
              <a:spLocks/>
            </p:cNvSpPr>
            <p:nvPr/>
          </p:nvSpPr>
          <p:spPr bwMode="auto">
            <a:xfrm>
              <a:off x="7860734" y="6906763"/>
              <a:ext cx="201933" cy="31515"/>
            </a:xfrm>
            <a:custGeom>
              <a:avLst/>
              <a:gdLst>
                <a:gd name="T0" fmla="*/ 0 w 85"/>
                <a:gd name="T1" fmla="*/ 13 h 13"/>
                <a:gd name="T2" fmla="*/ 85 w 85"/>
                <a:gd name="T3" fmla="*/ 13 h 13"/>
                <a:gd name="T4" fmla="*/ 85 w 85"/>
                <a:gd name="T5" fmla="*/ 0 h 13"/>
                <a:gd name="T6" fmla="*/ 0 w 85"/>
                <a:gd name="T7" fmla="*/ 0 h 13"/>
                <a:gd name="T8" fmla="*/ 0 w 85"/>
                <a:gd name="T9" fmla="*/ 13 h 13"/>
                <a:gd name="T10" fmla="*/ 0 w 85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3">
                  <a:moveTo>
                    <a:pt x="0" y="13"/>
                  </a:moveTo>
                  <a:lnTo>
                    <a:pt x="85" y="13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9" name="Freeform 294"/>
            <p:cNvSpPr>
              <a:spLocks/>
            </p:cNvSpPr>
            <p:nvPr/>
          </p:nvSpPr>
          <p:spPr bwMode="auto">
            <a:xfrm>
              <a:off x="8084048" y="6906763"/>
              <a:ext cx="201933" cy="31515"/>
            </a:xfrm>
            <a:custGeom>
              <a:avLst/>
              <a:gdLst>
                <a:gd name="T0" fmla="*/ 0 w 85"/>
                <a:gd name="T1" fmla="*/ 13 h 13"/>
                <a:gd name="T2" fmla="*/ 85 w 85"/>
                <a:gd name="T3" fmla="*/ 13 h 13"/>
                <a:gd name="T4" fmla="*/ 85 w 85"/>
                <a:gd name="T5" fmla="*/ 0 h 13"/>
                <a:gd name="T6" fmla="*/ 0 w 85"/>
                <a:gd name="T7" fmla="*/ 0 h 13"/>
                <a:gd name="T8" fmla="*/ 0 w 85"/>
                <a:gd name="T9" fmla="*/ 13 h 13"/>
                <a:gd name="T10" fmla="*/ 0 w 85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3">
                  <a:moveTo>
                    <a:pt x="0" y="13"/>
                  </a:moveTo>
                  <a:lnTo>
                    <a:pt x="85" y="13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0" name="Freeform 295"/>
            <p:cNvSpPr>
              <a:spLocks/>
            </p:cNvSpPr>
            <p:nvPr/>
          </p:nvSpPr>
          <p:spPr bwMode="auto">
            <a:xfrm>
              <a:off x="8307360" y="6906763"/>
              <a:ext cx="201933" cy="31515"/>
            </a:xfrm>
            <a:custGeom>
              <a:avLst/>
              <a:gdLst>
                <a:gd name="T0" fmla="*/ 0 w 85"/>
                <a:gd name="T1" fmla="*/ 13 h 13"/>
                <a:gd name="T2" fmla="*/ 85 w 85"/>
                <a:gd name="T3" fmla="*/ 13 h 13"/>
                <a:gd name="T4" fmla="*/ 85 w 85"/>
                <a:gd name="T5" fmla="*/ 0 h 13"/>
                <a:gd name="T6" fmla="*/ 0 w 85"/>
                <a:gd name="T7" fmla="*/ 0 h 13"/>
                <a:gd name="T8" fmla="*/ 0 w 85"/>
                <a:gd name="T9" fmla="*/ 13 h 13"/>
                <a:gd name="T10" fmla="*/ 0 w 85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3">
                  <a:moveTo>
                    <a:pt x="0" y="13"/>
                  </a:moveTo>
                  <a:lnTo>
                    <a:pt x="85" y="13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1" name="Freeform 296"/>
            <p:cNvSpPr>
              <a:spLocks/>
            </p:cNvSpPr>
            <p:nvPr/>
          </p:nvSpPr>
          <p:spPr bwMode="auto">
            <a:xfrm>
              <a:off x="8530676" y="6906763"/>
              <a:ext cx="197181" cy="31515"/>
            </a:xfrm>
            <a:custGeom>
              <a:avLst/>
              <a:gdLst>
                <a:gd name="T0" fmla="*/ 0 w 83"/>
                <a:gd name="T1" fmla="*/ 13 h 13"/>
                <a:gd name="T2" fmla="*/ 83 w 83"/>
                <a:gd name="T3" fmla="*/ 13 h 13"/>
                <a:gd name="T4" fmla="*/ 83 w 83"/>
                <a:gd name="T5" fmla="*/ 0 h 13"/>
                <a:gd name="T6" fmla="*/ 0 w 83"/>
                <a:gd name="T7" fmla="*/ 0 h 13"/>
                <a:gd name="T8" fmla="*/ 0 w 83"/>
                <a:gd name="T9" fmla="*/ 13 h 13"/>
                <a:gd name="T10" fmla="*/ 0 w 83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3">
                  <a:moveTo>
                    <a:pt x="0" y="13"/>
                  </a:moveTo>
                  <a:lnTo>
                    <a:pt x="83" y="13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2" name="Freeform 297"/>
            <p:cNvSpPr>
              <a:spLocks/>
            </p:cNvSpPr>
            <p:nvPr/>
          </p:nvSpPr>
          <p:spPr bwMode="auto">
            <a:xfrm>
              <a:off x="8753987" y="6906763"/>
              <a:ext cx="197181" cy="31515"/>
            </a:xfrm>
            <a:custGeom>
              <a:avLst/>
              <a:gdLst>
                <a:gd name="T0" fmla="*/ 0 w 83"/>
                <a:gd name="T1" fmla="*/ 13 h 13"/>
                <a:gd name="T2" fmla="*/ 83 w 83"/>
                <a:gd name="T3" fmla="*/ 13 h 13"/>
                <a:gd name="T4" fmla="*/ 83 w 83"/>
                <a:gd name="T5" fmla="*/ 0 h 13"/>
                <a:gd name="T6" fmla="*/ 0 w 83"/>
                <a:gd name="T7" fmla="*/ 0 h 13"/>
                <a:gd name="T8" fmla="*/ 0 w 83"/>
                <a:gd name="T9" fmla="*/ 13 h 13"/>
                <a:gd name="T10" fmla="*/ 0 w 83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3">
                  <a:moveTo>
                    <a:pt x="0" y="13"/>
                  </a:moveTo>
                  <a:lnTo>
                    <a:pt x="83" y="13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3" name="Freeform 298"/>
            <p:cNvSpPr>
              <a:spLocks/>
            </p:cNvSpPr>
            <p:nvPr/>
          </p:nvSpPr>
          <p:spPr bwMode="auto">
            <a:xfrm>
              <a:off x="7637420" y="6906763"/>
              <a:ext cx="201933" cy="31515"/>
            </a:xfrm>
            <a:custGeom>
              <a:avLst/>
              <a:gdLst>
                <a:gd name="T0" fmla="*/ 0 w 85"/>
                <a:gd name="T1" fmla="*/ 13 h 13"/>
                <a:gd name="T2" fmla="*/ 85 w 85"/>
                <a:gd name="T3" fmla="*/ 13 h 13"/>
                <a:gd name="T4" fmla="*/ 85 w 85"/>
                <a:gd name="T5" fmla="*/ 0 h 13"/>
                <a:gd name="T6" fmla="*/ 0 w 85"/>
                <a:gd name="T7" fmla="*/ 0 h 13"/>
                <a:gd name="T8" fmla="*/ 0 w 85"/>
                <a:gd name="T9" fmla="*/ 13 h 13"/>
                <a:gd name="T10" fmla="*/ 0 w 85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3">
                  <a:moveTo>
                    <a:pt x="0" y="13"/>
                  </a:moveTo>
                  <a:lnTo>
                    <a:pt x="85" y="13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4" name="Freeform 299"/>
            <p:cNvSpPr>
              <a:spLocks/>
            </p:cNvSpPr>
            <p:nvPr/>
          </p:nvSpPr>
          <p:spPr bwMode="auto">
            <a:xfrm>
              <a:off x="7860734" y="6635252"/>
              <a:ext cx="201933" cy="33940"/>
            </a:xfrm>
            <a:custGeom>
              <a:avLst/>
              <a:gdLst>
                <a:gd name="T0" fmla="*/ 0 w 85"/>
                <a:gd name="T1" fmla="*/ 14 h 14"/>
                <a:gd name="T2" fmla="*/ 85 w 85"/>
                <a:gd name="T3" fmla="*/ 14 h 14"/>
                <a:gd name="T4" fmla="*/ 85 w 85"/>
                <a:gd name="T5" fmla="*/ 0 h 14"/>
                <a:gd name="T6" fmla="*/ 0 w 85"/>
                <a:gd name="T7" fmla="*/ 0 h 14"/>
                <a:gd name="T8" fmla="*/ 0 w 85"/>
                <a:gd name="T9" fmla="*/ 14 h 14"/>
                <a:gd name="T10" fmla="*/ 0 w 85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4">
                  <a:moveTo>
                    <a:pt x="0" y="14"/>
                  </a:moveTo>
                  <a:lnTo>
                    <a:pt x="85" y="14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5" name="Freeform 300"/>
            <p:cNvSpPr>
              <a:spLocks/>
            </p:cNvSpPr>
            <p:nvPr/>
          </p:nvSpPr>
          <p:spPr bwMode="auto">
            <a:xfrm>
              <a:off x="8084048" y="6635252"/>
              <a:ext cx="201933" cy="33940"/>
            </a:xfrm>
            <a:custGeom>
              <a:avLst/>
              <a:gdLst>
                <a:gd name="T0" fmla="*/ 0 w 85"/>
                <a:gd name="T1" fmla="*/ 14 h 14"/>
                <a:gd name="T2" fmla="*/ 85 w 85"/>
                <a:gd name="T3" fmla="*/ 14 h 14"/>
                <a:gd name="T4" fmla="*/ 85 w 85"/>
                <a:gd name="T5" fmla="*/ 0 h 14"/>
                <a:gd name="T6" fmla="*/ 0 w 85"/>
                <a:gd name="T7" fmla="*/ 0 h 14"/>
                <a:gd name="T8" fmla="*/ 0 w 85"/>
                <a:gd name="T9" fmla="*/ 14 h 14"/>
                <a:gd name="T10" fmla="*/ 0 w 85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4">
                  <a:moveTo>
                    <a:pt x="0" y="14"/>
                  </a:moveTo>
                  <a:lnTo>
                    <a:pt x="85" y="14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6" name="Freeform 301"/>
            <p:cNvSpPr>
              <a:spLocks/>
            </p:cNvSpPr>
            <p:nvPr/>
          </p:nvSpPr>
          <p:spPr bwMode="auto">
            <a:xfrm>
              <a:off x="8307360" y="6635252"/>
              <a:ext cx="201933" cy="33940"/>
            </a:xfrm>
            <a:custGeom>
              <a:avLst/>
              <a:gdLst>
                <a:gd name="T0" fmla="*/ 0 w 85"/>
                <a:gd name="T1" fmla="*/ 14 h 14"/>
                <a:gd name="T2" fmla="*/ 85 w 85"/>
                <a:gd name="T3" fmla="*/ 14 h 14"/>
                <a:gd name="T4" fmla="*/ 85 w 85"/>
                <a:gd name="T5" fmla="*/ 0 h 14"/>
                <a:gd name="T6" fmla="*/ 0 w 85"/>
                <a:gd name="T7" fmla="*/ 0 h 14"/>
                <a:gd name="T8" fmla="*/ 0 w 85"/>
                <a:gd name="T9" fmla="*/ 14 h 14"/>
                <a:gd name="T10" fmla="*/ 0 w 85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4">
                  <a:moveTo>
                    <a:pt x="0" y="14"/>
                  </a:moveTo>
                  <a:lnTo>
                    <a:pt x="85" y="14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7" name="Freeform 302"/>
            <p:cNvSpPr>
              <a:spLocks/>
            </p:cNvSpPr>
            <p:nvPr/>
          </p:nvSpPr>
          <p:spPr bwMode="auto">
            <a:xfrm>
              <a:off x="8530676" y="6635252"/>
              <a:ext cx="197181" cy="33940"/>
            </a:xfrm>
            <a:custGeom>
              <a:avLst/>
              <a:gdLst>
                <a:gd name="T0" fmla="*/ 0 w 83"/>
                <a:gd name="T1" fmla="*/ 14 h 14"/>
                <a:gd name="T2" fmla="*/ 83 w 83"/>
                <a:gd name="T3" fmla="*/ 14 h 14"/>
                <a:gd name="T4" fmla="*/ 83 w 83"/>
                <a:gd name="T5" fmla="*/ 0 h 14"/>
                <a:gd name="T6" fmla="*/ 0 w 83"/>
                <a:gd name="T7" fmla="*/ 0 h 14"/>
                <a:gd name="T8" fmla="*/ 0 w 83"/>
                <a:gd name="T9" fmla="*/ 14 h 14"/>
                <a:gd name="T10" fmla="*/ 0 w 83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">
                  <a:moveTo>
                    <a:pt x="0" y="14"/>
                  </a:moveTo>
                  <a:lnTo>
                    <a:pt x="83" y="14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8" name="Freeform 303"/>
            <p:cNvSpPr>
              <a:spLocks/>
            </p:cNvSpPr>
            <p:nvPr/>
          </p:nvSpPr>
          <p:spPr bwMode="auto">
            <a:xfrm>
              <a:off x="8753987" y="6635252"/>
              <a:ext cx="197181" cy="33940"/>
            </a:xfrm>
            <a:custGeom>
              <a:avLst/>
              <a:gdLst>
                <a:gd name="T0" fmla="*/ 0 w 83"/>
                <a:gd name="T1" fmla="*/ 14 h 14"/>
                <a:gd name="T2" fmla="*/ 83 w 83"/>
                <a:gd name="T3" fmla="*/ 14 h 14"/>
                <a:gd name="T4" fmla="*/ 83 w 83"/>
                <a:gd name="T5" fmla="*/ 0 h 14"/>
                <a:gd name="T6" fmla="*/ 0 w 83"/>
                <a:gd name="T7" fmla="*/ 0 h 14"/>
                <a:gd name="T8" fmla="*/ 0 w 83"/>
                <a:gd name="T9" fmla="*/ 14 h 14"/>
                <a:gd name="T10" fmla="*/ 0 w 83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">
                  <a:moveTo>
                    <a:pt x="0" y="14"/>
                  </a:moveTo>
                  <a:lnTo>
                    <a:pt x="83" y="14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9" name="Freeform 304"/>
            <p:cNvSpPr>
              <a:spLocks/>
            </p:cNvSpPr>
            <p:nvPr/>
          </p:nvSpPr>
          <p:spPr bwMode="auto">
            <a:xfrm>
              <a:off x="7637420" y="6635252"/>
              <a:ext cx="201933" cy="33940"/>
            </a:xfrm>
            <a:custGeom>
              <a:avLst/>
              <a:gdLst>
                <a:gd name="T0" fmla="*/ 0 w 85"/>
                <a:gd name="T1" fmla="*/ 14 h 14"/>
                <a:gd name="T2" fmla="*/ 85 w 85"/>
                <a:gd name="T3" fmla="*/ 14 h 14"/>
                <a:gd name="T4" fmla="*/ 85 w 85"/>
                <a:gd name="T5" fmla="*/ 0 h 14"/>
                <a:gd name="T6" fmla="*/ 0 w 85"/>
                <a:gd name="T7" fmla="*/ 0 h 14"/>
                <a:gd name="T8" fmla="*/ 0 w 85"/>
                <a:gd name="T9" fmla="*/ 14 h 14"/>
                <a:gd name="T10" fmla="*/ 0 w 85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4">
                  <a:moveTo>
                    <a:pt x="0" y="14"/>
                  </a:moveTo>
                  <a:lnTo>
                    <a:pt x="85" y="14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78054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18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581081" y="1572291"/>
            <a:ext cx="4371158" cy="4452329"/>
          </a:xfrm>
        </p:spPr>
        <p:txBody>
          <a:bodyPr/>
          <a:lstStyle>
            <a:lvl3pPr>
              <a:defRPr>
                <a:latin typeface="Microsoft Sans Serif"/>
                <a:cs typeface="Microsoft Sans Serif"/>
              </a:defRPr>
            </a:lvl3pPr>
            <a:lvl4pPr>
              <a:defRPr>
                <a:latin typeface="Microsoft Sans Serif"/>
                <a:cs typeface="Microsoft Sans Serif"/>
              </a:defRPr>
            </a:lvl4pPr>
          </a:lstStyle>
          <a:p>
            <a:pPr lvl="0"/>
            <a:r>
              <a:rPr lang="ru-RU" dirty="0" smtClean="0"/>
              <a:t>Заголовок (</a:t>
            </a:r>
            <a:r>
              <a:rPr lang="en-US" dirty="0" smtClean="0"/>
              <a:t>Calibri</a:t>
            </a:r>
            <a:r>
              <a:rPr lang="ru-RU" dirty="0" smtClean="0"/>
              <a:t>, 24 </a:t>
            </a:r>
            <a:r>
              <a:rPr lang="ru-RU" dirty="0" err="1" smtClean="0"/>
              <a:t>пт</a:t>
            </a:r>
            <a:r>
              <a:rPr lang="ru-RU" dirty="0" smtClean="0"/>
              <a:t>, жирный)</a:t>
            </a:r>
          </a:p>
          <a:p>
            <a:pPr lvl="1"/>
            <a:r>
              <a:rPr lang="ru-RU" dirty="0" smtClean="0"/>
              <a:t>Первый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20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2"/>
            <a:r>
              <a:rPr lang="ru-RU" dirty="0" smtClean="0"/>
              <a:t>Второй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18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3"/>
            <a:r>
              <a:rPr lang="ru-RU" dirty="0" smtClean="0"/>
              <a:t>Третий уровень (</a:t>
            </a:r>
            <a:r>
              <a:rPr lang="ru-RU" dirty="0" err="1" smtClean="0"/>
              <a:t>Calibri</a:t>
            </a:r>
            <a:r>
              <a:rPr lang="ru-RU" dirty="0" smtClean="0"/>
              <a:t>, 16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</p:txBody>
      </p:sp>
      <p:sp>
        <p:nvSpPr>
          <p:cNvPr id="10" name="Рисунок 22"/>
          <p:cNvSpPr>
            <a:spLocks noGrp="1"/>
          </p:cNvSpPr>
          <p:nvPr>
            <p:ph type="pic" sz="quarter" idx="15" hasCustomPrompt="1"/>
          </p:nvPr>
        </p:nvSpPr>
        <p:spPr>
          <a:xfrm>
            <a:off x="5656969" y="2125999"/>
            <a:ext cx="3659802" cy="338332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Место для рисунка</a:t>
            </a:r>
            <a:endParaRPr lang="ru-RU" dirty="0"/>
          </a:p>
        </p:txBody>
      </p:sp>
      <p:sp>
        <p:nvSpPr>
          <p:cNvPr id="11" name="Freeform 145"/>
          <p:cNvSpPr>
            <a:spLocks/>
          </p:cNvSpPr>
          <p:nvPr userDrawn="1"/>
        </p:nvSpPr>
        <p:spPr bwMode="auto">
          <a:xfrm flipV="1">
            <a:off x="5656970" y="1582591"/>
            <a:ext cx="3659973" cy="337670"/>
          </a:xfrm>
          <a:custGeom>
            <a:avLst/>
            <a:gdLst>
              <a:gd name="T0" fmla="*/ 879 w 879"/>
              <a:gd name="T1" fmla="*/ 136 h 136"/>
              <a:gd name="T2" fmla="*/ 0 w 879"/>
              <a:gd name="T3" fmla="*/ 136 h 136"/>
              <a:gd name="T4" fmla="*/ 0 w 879"/>
              <a:gd name="T5" fmla="*/ 0 h 136"/>
              <a:gd name="T6" fmla="*/ 879 w 879"/>
              <a:gd name="T7" fmla="*/ 0 h 136"/>
              <a:gd name="T8" fmla="*/ 879 w 879"/>
              <a:gd name="T9" fmla="*/ 136 h 136"/>
              <a:gd name="T10" fmla="*/ 879 w 879"/>
              <a:gd name="T11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9" h="136">
                <a:moveTo>
                  <a:pt x="879" y="136"/>
                </a:moveTo>
                <a:lnTo>
                  <a:pt x="0" y="136"/>
                </a:lnTo>
                <a:lnTo>
                  <a:pt x="0" y="0"/>
                </a:lnTo>
                <a:lnTo>
                  <a:pt x="879" y="0"/>
                </a:lnTo>
                <a:lnTo>
                  <a:pt x="879" y="136"/>
                </a:lnTo>
                <a:lnTo>
                  <a:pt x="879" y="13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defTabSz="954155"/>
            <a:endParaRPr lang="ru-RU" sz="1821" dirty="0">
              <a:solidFill>
                <a:srgbClr val="414142"/>
              </a:solidFill>
              <a:cs typeface="Microsoft Sans Serif"/>
            </a:endParaRPr>
          </a:p>
        </p:txBody>
      </p:sp>
      <p:sp>
        <p:nvSpPr>
          <p:cNvPr id="12" name="Freeform 146"/>
          <p:cNvSpPr>
            <a:spLocks/>
          </p:cNvSpPr>
          <p:nvPr userDrawn="1"/>
        </p:nvSpPr>
        <p:spPr bwMode="auto">
          <a:xfrm flipV="1">
            <a:off x="5656970" y="5696879"/>
            <a:ext cx="3659973" cy="327739"/>
          </a:xfrm>
          <a:custGeom>
            <a:avLst/>
            <a:gdLst>
              <a:gd name="T0" fmla="*/ 879 w 879"/>
              <a:gd name="T1" fmla="*/ 132 h 132"/>
              <a:gd name="T2" fmla="*/ 0 w 879"/>
              <a:gd name="T3" fmla="*/ 132 h 132"/>
              <a:gd name="T4" fmla="*/ 0 w 879"/>
              <a:gd name="T5" fmla="*/ 0 h 132"/>
              <a:gd name="T6" fmla="*/ 879 w 879"/>
              <a:gd name="T7" fmla="*/ 0 h 132"/>
              <a:gd name="T8" fmla="*/ 879 w 879"/>
              <a:gd name="T9" fmla="*/ 132 h 132"/>
              <a:gd name="T10" fmla="*/ 879 w 879"/>
              <a:gd name="T11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9" h="132">
                <a:moveTo>
                  <a:pt x="879" y="132"/>
                </a:moveTo>
                <a:lnTo>
                  <a:pt x="0" y="132"/>
                </a:lnTo>
                <a:lnTo>
                  <a:pt x="0" y="0"/>
                </a:lnTo>
                <a:lnTo>
                  <a:pt x="879" y="0"/>
                </a:lnTo>
                <a:lnTo>
                  <a:pt x="879" y="132"/>
                </a:lnTo>
                <a:lnTo>
                  <a:pt x="879" y="13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defTabSz="954155"/>
            <a:endParaRPr lang="ru-RU" sz="1821" dirty="0">
              <a:solidFill>
                <a:srgbClr val="414142"/>
              </a:solidFill>
              <a:cs typeface="Microsoft Sans Serif"/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7321786" y="6319288"/>
            <a:ext cx="1259454" cy="288596"/>
            <a:chOff x="7637420" y="6635252"/>
            <a:chExt cx="1313748" cy="303026"/>
          </a:xfrm>
        </p:grpSpPr>
        <p:sp>
          <p:nvSpPr>
            <p:cNvPr id="13" name="Freeform 287"/>
            <p:cNvSpPr>
              <a:spLocks/>
            </p:cNvSpPr>
            <p:nvPr/>
          </p:nvSpPr>
          <p:spPr bwMode="auto">
            <a:xfrm>
              <a:off x="7637420" y="6700705"/>
              <a:ext cx="201933" cy="174543"/>
            </a:xfrm>
            <a:custGeom>
              <a:avLst/>
              <a:gdLst>
                <a:gd name="T0" fmla="*/ 0 w 85"/>
                <a:gd name="T1" fmla="*/ 72 h 72"/>
                <a:gd name="T2" fmla="*/ 85 w 85"/>
                <a:gd name="T3" fmla="*/ 72 h 72"/>
                <a:gd name="T4" fmla="*/ 85 w 85"/>
                <a:gd name="T5" fmla="*/ 0 h 72"/>
                <a:gd name="T6" fmla="*/ 0 w 85"/>
                <a:gd name="T7" fmla="*/ 0 h 72"/>
                <a:gd name="T8" fmla="*/ 0 w 85"/>
                <a:gd name="T9" fmla="*/ 72 h 72"/>
                <a:gd name="T10" fmla="*/ 0 w 85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72">
                  <a:moveTo>
                    <a:pt x="0" y="72"/>
                  </a:moveTo>
                  <a:lnTo>
                    <a:pt x="85" y="72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14" name="Freeform 288"/>
            <p:cNvSpPr>
              <a:spLocks/>
            </p:cNvSpPr>
            <p:nvPr/>
          </p:nvSpPr>
          <p:spPr bwMode="auto">
            <a:xfrm>
              <a:off x="7860734" y="6700705"/>
              <a:ext cx="201933" cy="174543"/>
            </a:xfrm>
            <a:custGeom>
              <a:avLst/>
              <a:gdLst>
                <a:gd name="T0" fmla="*/ 0 w 85"/>
                <a:gd name="T1" fmla="*/ 72 h 72"/>
                <a:gd name="T2" fmla="*/ 85 w 85"/>
                <a:gd name="T3" fmla="*/ 72 h 72"/>
                <a:gd name="T4" fmla="*/ 85 w 85"/>
                <a:gd name="T5" fmla="*/ 0 h 72"/>
                <a:gd name="T6" fmla="*/ 0 w 85"/>
                <a:gd name="T7" fmla="*/ 0 h 72"/>
                <a:gd name="T8" fmla="*/ 0 w 85"/>
                <a:gd name="T9" fmla="*/ 72 h 72"/>
                <a:gd name="T10" fmla="*/ 0 w 85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72">
                  <a:moveTo>
                    <a:pt x="0" y="72"/>
                  </a:moveTo>
                  <a:lnTo>
                    <a:pt x="85" y="72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15" name="Freeform 289"/>
            <p:cNvSpPr>
              <a:spLocks/>
            </p:cNvSpPr>
            <p:nvPr/>
          </p:nvSpPr>
          <p:spPr bwMode="auto">
            <a:xfrm>
              <a:off x="8084048" y="6700705"/>
              <a:ext cx="197181" cy="174543"/>
            </a:xfrm>
            <a:custGeom>
              <a:avLst/>
              <a:gdLst>
                <a:gd name="T0" fmla="*/ 0 w 83"/>
                <a:gd name="T1" fmla="*/ 72 h 72"/>
                <a:gd name="T2" fmla="*/ 83 w 83"/>
                <a:gd name="T3" fmla="*/ 72 h 72"/>
                <a:gd name="T4" fmla="*/ 83 w 83"/>
                <a:gd name="T5" fmla="*/ 0 h 72"/>
                <a:gd name="T6" fmla="*/ 0 w 83"/>
                <a:gd name="T7" fmla="*/ 0 h 72"/>
                <a:gd name="T8" fmla="*/ 0 w 83"/>
                <a:gd name="T9" fmla="*/ 72 h 72"/>
                <a:gd name="T10" fmla="*/ 0 w 83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72">
                  <a:moveTo>
                    <a:pt x="0" y="72"/>
                  </a:moveTo>
                  <a:lnTo>
                    <a:pt x="83" y="7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16" name="Freeform 290"/>
            <p:cNvSpPr>
              <a:spLocks/>
            </p:cNvSpPr>
            <p:nvPr/>
          </p:nvSpPr>
          <p:spPr bwMode="auto">
            <a:xfrm>
              <a:off x="8307363" y="6700705"/>
              <a:ext cx="197181" cy="174543"/>
            </a:xfrm>
            <a:custGeom>
              <a:avLst/>
              <a:gdLst>
                <a:gd name="T0" fmla="*/ 0 w 83"/>
                <a:gd name="T1" fmla="*/ 72 h 72"/>
                <a:gd name="T2" fmla="*/ 83 w 83"/>
                <a:gd name="T3" fmla="*/ 72 h 72"/>
                <a:gd name="T4" fmla="*/ 83 w 83"/>
                <a:gd name="T5" fmla="*/ 0 h 72"/>
                <a:gd name="T6" fmla="*/ 0 w 83"/>
                <a:gd name="T7" fmla="*/ 0 h 72"/>
                <a:gd name="T8" fmla="*/ 0 w 83"/>
                <a:gd name="T9" fmla="*/ 72 h 72"/>
                <a:gd name="T10" fmla="*/ 0 w 83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72">
                  <a:moveTo>
                    <a:pt x="0" y="72"/>
                  </a:moveTo>
                  <a:lnTo>
                    <a:pt x="83" y="7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17" name="Freeform 291"/>
            <p:cNvSpPr>
              <a:spLocks/>
            </p:cNvSpPr>
            <p:nvPr/>
          </p:nvSpPr>
          <p:spPr bwMode="auto">
            <a:xfrm>
              <a:off x="8753987" y="6700705"/>
              <a:ext cx="197181" cy="174543"/>
            </a:xfrm>
            <a:custGeom>
              <a:avLst/>
              <a:gdLst>
                <a:gd name="T0" fmla="*/ 0 w 83"/>
                <a:gd name="T1" fmla="*/ 72 h 72"/>
                <a:gd name="T2" fmla="*/ 83 w 83"/>
                <a:gd name="T3" fmla="*/ 72 h 72"/>
                <a:gd name="T4" fmla="*/ 83 w 83"/>
                <a:gd name="T5" fmla="*/ 0 h 72"/>
                <a:gd name="T6" fmla="*/ 0 w 83"/>
                <a:gd name="T7" fmla="*/ 0 h 72"/>
                <a:gd name="T8" fmla="*/ 0 w 83"/>
                <a:gd name="T9" fmla="*/ 72 h 72"/>
                <a:gd name="T10" fmla="*/ 0 w 83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72">
                  <a:moveTo>
                    <a:pt x="0" y="72"/>
                  </a:moveTo>
                  <a:lnTo>
                    <a:pt x="83" y="7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19" name="Freeform 292"/>
            <p:cNvSpPr>
              <a:spLocks/>
            </p:cNvSpPr>
            <p:nvPr/>
          </p:nvSpPr>
          <p:spPr bwMode="auto">
            <a:xfrm>
              <a:off x="8530676" y="6700705"/>
              <a:ext cx="197181" cy="174543"/>
            </a:xfrm>
            <a:custGeom>
              <a:avLst/>
              <a:gdLst>
                <a:gd name="T0" fmla="*/ 0 w 83"/>
                <a:gd name="T1" fmla="*/ 72 h 72"/>
                <a:gd name="T2" fmla="*/ 83 w 83"/>
                <a:gd name="T3" fmla="*/ 72 h 72"/>
                <a:gd name="T4" fmla="*/ 83 w 83"/>
                <a:gd name="T5" fmla="*/ 0 h 72"/>
                <a:gd name="T6" fmla="*/ 0 w 83"/>
                <a:gd name="T7" fmla="*/ 0 h 72"/>
                <a:gd name="T8" fmla="*/ 0 w 83"/>
                <a:gd name="T9" fmla="*/ 72 h 72"/>
                <a:gd name="T10" fmla="*/ 0 w 83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72">
                  <a:moveTo>
                    <a:pt x="0" y="72"/>
                  </a:moveTo>
                  <a:lnTo>
                    <a:pt x="83" y="7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0" name="Freeform 293"/>
            <p:cNvSpPr>
              <a:spLocks/>
            </p:cNvSpPr>
            <p:nvPr/>
          </p:nvSpPr>
          <p:spPr bwMode="auto">
            <a:xfrm>
              <a:off x="7860734" y="6906763"/>
              <a:ext cx="201933" cy="31515"/>
            </a:xfrm>
            <a:custGeom>
              <a:avLst/>
              <a:gdLst>
                <a:gd name="T0" fmla="*/ 0 w 85"/>
                <a:gd name="T1" fmla="*/ 13 h 13"/>
                <a:gd name="T2" fmla="*/ 85 w 85"/>
                <a:gd name="T3" fmla="*/ 13 h 13"/>
                <a:gd name="T4" fmla="*/ 85 w 85"/>
                <a:gd name="T5" fmla="*/ 0 h 13"/>
                <a:gd name="T6" fmla="*/ 0 w 85"/>
                <a:gd name="T7" fmla="*/ 0 h 13"/>
                <a:gd name="T8" fmla="*/ 0 w 85"/>
                <a:gd name="T9" fmla="*/ 13 h 13"/>
                <a:gd name="T10" fmla="*/ 0 w 85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3">
                  <a:moveTo>
                    <a:pt x="0" y="13"/>
                  </a:moveTo>
                  <a:lnTo>
                    <a:pt x="85" y="13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1" name="Freeform 294"/>
            <p:cNvSpPr>
              <a:spLocks/>
            </p:cNvSpPr>
            <p:nvPr/>
          </p:nvSpPr>
          <p:spPr bwMode="auto">
            <a:xfrm>
              <a:off x="8084048" y="6906763"/>
              <a:ext cx="201933" cy="31515"/>
            </a:xfrm>
            <a:custGeom>
              <a:avLst/>
              <a:gdLst>
                <a:gd name="T0" fmla="*/ 0 w 85"/>
                <a:gd name="T1" fmla="*/ 13 h 13"/>
                <a:gd name="T2" fmla="*/ 85 w 85"/>
                <a:gd name="T3" fmla="*/ 13 h 13"/>
                <a:gd name="T4" fmla="*/ 85 w 85"/>
                <a:gd name="T5" fmla="*/ 0 h 13"/>
                <a:gd name="T6" fmla="*/ 0 w 85"/>
                <a:gd name="T7" fmla="*/ 0 h 13"/>
                <a:gd name="T8" fmla="*/ 0 w 85"/>
                <a:gd name="T9" fmla="*/ 13 h 13"/>
                <a:gd name="T10" fmla="*/ 0 w 85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3">
                  <a:moveTo>
                    <a:pt x="0" y="13"/>
                  </a:moveTo>
                  <a:lnTo>
                    <a:pt x="85" y="13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2" name="Freeform 295"/>
            <p:cNvSpPr>
              <a:spLocks/>
            </p:cNvSpPr>
            <p:nvPr/>
          </p:nvSpPr>
          <p:spPr bwMode="auto">
            <a:xfrm>
              <a:off x="8307360" y="6906763"/>
              <a:ext cx="201933" cy="31515"/>
            </a:xfrm>
            <a:custGeom>
              <a:avLst/>
              <a:gdLst>
                <a:gd name="T0" fmla="*/ 0 w 85"/>
                <a:gd name="T1" fmla="*/ 13 h 13"/>
                <a:gd name="T2" fmla="*/ 85 w 85"/>
                <a:gd name="T3" fmla="*/ 13 h 13"/>
                <a:gd name="T4" fmla="*/ 85 w 85"/>
                <a:gd name="T5" fmla="*/ 0 h 13"/>
                <a:gd name="T6" fmla="*/ 0 w 85"/>
                <a:gd name="T7" fmla="*/ 0 h 13"/>
                <a:gd name="T8" fmla="*/ 0 w 85"/>
                <a:gd name="T9" fmla="*/ 13 h 13"/>
                <a:gd name="T10" fmla="*/ 0 w 85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3">
                  <a:moveTo>
                    <a:pt x="0" y="13"/>
                  </a:moveTo>
                  <a:lnTo>
                    <a:pt x="85" y="13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3" name="Freeform 296"/>
            <p:cNvSpPr>
              <a:spLocks/>
            </p:cNvSpPr>
            <p:nvPr/>
          </p:nvSpPr>
          <p:spPr bwMode="auto">
            <a:xfrm>
              <a:off x="8530676" y="6906763"/>
              <a:ext cx="197181" cy="31515"/>
            </a:xfrm>
            <a:custGeom>
              <a:avLst/>
              <a:gdLst>
                <a:gd name="T0" fmla="*/ 0 w 83"/>
                <a:gd name="T1" fmla="*/ 13 h 13"/>
                <a:gd name="T2" fmla="*/ 83 w 83"/>
                <a:gd name="T3" fmla="*/ 13 h 13"/>
                <a:gd name="T4" fmla="*/ 83 w 83"/>
                <a:gd name="T5" fmla="*/ 0 h 13"/>
                <a:gd name="T6" fmla="*/ 0 w 83"/>
                <a:gd name="T7" fmla="*/ 0 h 13"/>
                <a:gd name="T8" fmla="*/ 0 w 83"/>
                <a:gd name="T9" fmla="*/ 13 h 13"/>
                <a:gd name="T10" fmla="*/ 0 w 83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3">
                  <a:moveTo>
                    <a:pt x="0" y="13"/>
                  </a:moveTo>
                  <a:lnTo>
                    <a:pt x="83" y="13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4" name="Freeform 297"/>
            <p:cNvSpPr>
              <a:spLocks/>
            </p:cNvSpPr>
            <p:nvPr/>
          </p:nvSpPr>
          <p:spPr bwMode="auto">
            <a:xfrm>
              <a:off x="8753987" y="6906763"/>
              <a:ext cx="197181" cy="31515"/>
            </a:xfrm>
            <a:custGeom>
              <a:avLst/>
              <a:gdLst>
                <a:gd name="T0" fmla="*/ 0 w 83"/>
                <a:gd name="T1" fmla="*/ 13 h 13"/>
                <a:gd name="T2" fmla="*/ 83 w 83"/>
                <a:gd name="T3" fmla="*/ 13 h 13"/>
                <a:gd name="T4" fmla="*/ 83 w 83"/>
                <a:gd name="T5" fmla="*/ 0 h 13"/>
                <a:gd name="T6" fmla="*/ 0 w 83"/>
                <a:gd name="T7" fmla="*/ 0 h 13"/>
                <a:gd name="T8" fmla="*/ 0 w 83"/>
                <a:gd name="T9" fmla="*/ 13 h 13"/>
                <a:gd name="T10" fmla="*/ 0 w 83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3">
                  <a:moveTo>
                    <a:pt x="0" y="13"/>
                  </a:moveTo>
                  <a:lnTo>
                    <a:pt x="83" y="13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5" name="Freeform 298"/>
            <p:cNvSpPr>
              <a:spLocks/>
            </p:cNvSpPr>
            <p:nvPr/>
          </p:nvSpPr>
          <p:spPr bwMode="auto">
            <a:xfrm>
              <a:off x="7637420" y="6906763"/>
              <a:ext cx="201933" cy="31515"/>
            </a:xfrm>
            <a:custGeom>
              <a:avLst/>
              <a:gdLst>
                <a:gd name="T0" fmla="*/ 0 w 85"/>
                <a:gd name="T1" fmla="*/ 13 h 13"/>
                <a:gd name="T2" fmla="*/ 85 w 85"/>
                <a:gd name="T3" fmla="*/ 13 h 13"/>
                <a:gd name="T4" fmla="*/ 85 w 85"/>
                <a:gd name="T5" fmla="*/ 0 h 13"/>
                <a:gd name="T6" fmla="*/ 0 w 85"/>
                <a:gd name="T7" fmla="*/ 0 h 13"/>
                <a:gd name="T8" fmla="*/ 0 w 85"/>
                <a:gd name="T9" fmla="*/ 13 h 13"/>
                <a:gd name="T10" fmla="*/ 0 w 85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3">
                  <a:moveTo>
                    <a:pt x="0" y="13"/>
                  </a:moveTo>
                  <a:lnTo>
                    <a:pt x="85" y="13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6" name="Freeform 299"/>
            <p:cNvSpPr>
              <a:spLocks/>
            </p:cNvSpPr>
            <p:nvPr/>
          </p:nvSpPr>
          <p:spPr bwMode="auto">
            <a:xfrm>
              <a:off x="7860734" y="6635252"/>
              <a:ext cx="201933" cy="33940"/>
            </a:xfrm>
            <a:custGeom>
              <a:avLst/>
              <a:gdLst>
                <a:gd name="T0" fmla="*/ 0 w 85"/>
                <a:gd name="T1" fmla="*/ 14 h 14"/>
                <a:gd name="T2" fmla="*/ 85 w 85"/>
                <a:gd name="T3" fmla="*/ 14 h 14"/>
                <a:gd name="T4" fmla="*/ 85 w 85"/>
                <a:gd name="T5" fmla="*/ 0 h 14"/>
                <a:gd name="T6" fmla="*/ 0 w 85"/>
                <a:gd name="T7" fmla="*/ 0 h 14"/>
                <a:gd name="T8" fmla="*/ 0 w 85"/>
                <a:gd name="T9" fmla="*/ 14 h 14"/>
                <a:gd name="T10" fmla="*/ 0 w 85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4">
                  <a:moveTo>
                    <a:pt x="0" y="14"/>
                  </a:moveTo>
                  <a:lnTo>
                    <a:pt x="85" y="14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7" name="Freeform 300"/>
            <p:cNvSpPr>
              <a:spLocks/>
            </p:cNvSpPr>
            <p:nvPr/>
          </p:nvSpPr>
          <p:spPr bwMode="auto">
            <a:xfrm>
              <a:off x="8084048" y="6635252"/>
              <a:ext cx="201933" cy="33940"/>
            </a:xfrm>
            <a:custGeom>
              <a:avLst/>
              <a:gdLst>
                <a:gd name="T0" fmla="*/ 0 w 85"/>
                <a:gd name="T1" fmla="*/ 14 h 14"/>
                <a:gd name="T2" fmla="*/ 85 w 85"/>
                <a:gd name="T3" fmla="*/ 14 h 14"/>
                <a:gd name="T4" fmla="*/ 85 w 85"/>
                <a:gd name="T5" fmla="*/ 0 h 14"/>
                <a:gd name="T6" fmla="*/ 0 w 85"/>
                <a:gd name="T7" fmla="*/ 0 h 14"/>
                <a:gd name="T8" fmla="*/ 0 w 85"/>
                <a:gd name="T9" fmla="*/ 14 h 14"/>
                <a:gd name="T10" fmla="*/ 0 w 85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4">
                  <a:moveTo>
                    <a:pt x="0" y="14"/>
                  </a:moveTo>
                  <a:lnTo>
                    <a:pt x="85" y="14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8" name="Freeform 301"/>
            <p:cNvSpPr>
              <a:spLocks/>
            </p:cNvSpPr>
            <p:nvPr/>
          </p:nvSpPr>
          <p:spPr bwMode="auto">
            <a:xfrm>
              <a:off x="8307360" y="6635252"/>
              <a:ext cx="201933" cy="33940"/>
            </a:xfrm>
            <a:custGeom>
              <a:avLst/>
              <a:gdLst>
                <a:gd name="T0" fmla="*/ 0 w 85"/>
                <a:gd name="T1" fmla="*/ 14 h 14"/>
                <a:gd name="T2" fmla="*/ 85 w 85"/>
                <a:gd name="T3" fmla="*/ 14 h 14"/>
                <a:gd name="T4" fmla="*/ 85 w 85"/>
                <a:gd name="T5" fmla="*/ 0 h 14"/>
                <a:gd name="T6" fmla="*/ 0 w 85"/>
                <a:gd name="T7" fmla="*/ 0 h 14"/>
                <a:gd name="T8" fmla="*/ 0 w 85"/>
                <a:gd name="T9" fmla="*/ 14 h 14"/>
                <a:gd name="T10" fmla="*/ 0 w 85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4">
                  <a:moveTo>
                    <a:pt x="0" y="14"/>
                  </a:moveTo>
                  <a:lnTo>
                    <a:pt x="85" y="14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29" name="Freeform 302"/>
            <p:cNvSpPr>
              <a:spLocks/>
            </p:cNvSpPr>
            <p:nvPr/>
          </p:nvSpPr>
          <p:spPr bwMode="auto">
            <a:xfrm>
              <a:off x="8530676" y="6635252"/>
              <a:ext cx="197181" cy="33940"/>
            </a:xfrm>
            <a:custGeom>
              <a:avLst/>
              <a:gdLst>
                <a:gd name="T0" fmla="*/ 0 w 83"/>
                <a:gd name="T1" fmla="*/ 14 h 14"/>
                <a:gd name="T2" fmla="*/ 83 w 83"/>
                <a:gd name="T3" fmla="*/ 14 h 14"/>
                <a:gd name="T4" fmla="*/ 83 w 83"/>
                <a:gd name="T5" fmla="*/ 0 h 14"/>
                <a:gd name="T6" fmla="*/ 0 w 83"/>
                <a:gd name="T7" fmla="*/ 0 h 14"/>
                <a:gd name="T8" fmla="*/ 0 w 83"/>
                <a:gd name="T9" fmla="*/ 14 h 14"/>
                <a:gd name="T10" fmla="*/ 0 w 83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">
                  <a:moveTo>
                    <a:pt x="0" y="14"/>
                  </a:moveTo>
                  <a:lnTo>
                    <a:pt x="83" y="14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0" name="Freeform 303"/>
            <p:cNvSpPr>
              <a:spLocks/>
            </p:cNvSpPr>
            <p:nvPr/>
          </p:nvSpPr>
          <p:spPr bwMode="auto">
            <a:xfrm>
              <a:off x="8753987" y="6635252"/>
              <a:ext cx="197181" cy="33940"/>
            </a:xfrm>
            <a:custGeom>
              <a:avLst/>
              <a:gdLst>
                <a:gd name="T0" fmla="*/ 0 w 83"/>
                <a:gd name="T1" fmla="*/ 14 h 14"/>
                <a:gd name="T2" fmla="*/ 83 w 83"/>
                <a:gd name="T3" fmla="*/ 14 h 14"/>
                <a:gd name="T4" fmla="*/ 83 w 83"/>
                <a:gd name="T5" fmla="*/ 0 h 14"/>
                <a:gd name="T6" fmla="*/ 0 w 83"/>
                <a:gd name="T7" fmla="*/ 0 h 14"/>
                <a:gd name="T8" fmla="*/ 0 w 83"/>
                <a:gd name="T9" fmla="*/ 14 h 14"/>
                <a:gd name="T10" fmla="*/ 0 w 83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">
                  <a:moveTo>
                    <a:pt x="0" y="14"/>
                  </a:moveTo>
                  <a:lnTo>
                    <a:pt x="83" y="14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  <p:sp>
          <p:nvSpPr>
            <p:cNvPr id="31" name="Freeform 304"/>
            <p:cNvSpPr>
              <a:spLocks/>
            </p:cNvSpPr>
            <p:nvPr/>
          </p:nvSpPr>
          <p:spPr bwMode="auto">
            <a:xfrm>
              <a:off x="7637420" y="6635252"/>
              <a:ext cx="201933" cy="33940"/>
            </a:xfrm>
            <a:custGeom>
              <a:avLst/>
              <a:gdLst>
                <a:gd name="T0" fmla="*/ 0 w 85"/>
                <a:gd name="T1" fmla="*/ 14 h 14"/>
                <a:gd name="T2" fmla="*/ 85 w 85"/>
                <a:gd name="T3" fmla="*/ 14 h 14"/>
                <a:gd name="T4" fmla="*/ 85 w 85"/>
                <a:gd name="T5" fmla="*/ 0 h 14"/>
                <a:gd name="T6" fmla="*/ 0 w 85"/>
                <a:gd name="T7" fmla="*/ 0 h 14"/>
                <a:gd name="T8" fmla="*/ 0 w 85"/>
                <a:gd name="T9" fmla="*/ 14 h 14"/>
                <a:gd name="T10" fmla="*/ 0 w 85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4">
                  <a:moveTo>
                    <a:pt x="0" y="14"/>
                  </a:moveTo>
                  <a:lnTo>
                    <a:pt x="85" y="14"/>
                  </a:lnTo>
                  <a:lnTo>
                    <a:pt x="85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7840" tIns="48920" rIns="97840" bIns="48920" numCol="1" anchor="t" anchorCtr="0" compatLnSpc="1">
              <a:prstTxWarp prst="textNoShape">
                <a:avLst/>
              </a:prstTxWarp>
            </a:bodyPr>
            <a:lstStyle/>
            <a:p>
              <a:pPr defTabSz="954155"/>
              <a:endParaRPr lang="ru-RU" sz="1821" dirty="0">
                <a:solidFill>
                  <a:srgbClr val="414142"/>
                </a:solidFill>
                <a:cs typeface="Microsoft Sans Serif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15246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grpSp>
        <p:nvGrpSpPr>
          <p:cNvPr id="32" name="Группа 31"/>
          <p:cNvGrpSpPr>
            <a:grpSpLocks noChangeAspect="1"/>
          </p:cNvGrpSpPr>
          <p:nvPr userDrawn="1"/>
        </p:nvGrpSpPr>
        <p:grpSpPr>
          <a:xfrm>
            <a:off x="1218653" y="2223823"/>
            <a:ext cx="7324017" cy="2988232"/>
            <a:chOff x="1900645" y="2454346"/>
            <a:chExt cx="6397771" cy="2627564"/>
          </a:xfrm>
        </p:grpSpPr>
        <p:grpSp>
          <p:nvGrpSpPr>
            <p:cNvPr id="31" name="Группа 30"/>
            <p:cNvGrpSpPr/>
            <p:nvPr userDrawn="1"/>
          </p:nvGrpSpPr>
          <p:grpSpPr>
            <a:xfrm>
              <a:off x="1926159" y="2454349"/>
              <a:ext cx="2480948" cy="798517"/>
              <a:chOff x="1926159" y="2454349"/>
              <a:chExt cx="2480948" cy="798517"/>
            </a:xfrm>
          </p:grpSpPr>
          <p:sp>
            <p:nvSpPr>
              <p:cNvPr id="6" name="Line 37"/>
              <p:cNvSpPr>
                <a:spLocks noChangeShapeType="1"/>
              </p:cNvSpPr>
              <p:nvPr/>
            </p:nvSpPr>
            <p:spPr bwMode="auto">
              <a:xfrm flipH="1" flipV="1">
                <a:off x="1926159" y="2469790"/>
                <a:ext cx="1692000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7" name="Line 37"/>
              <p:cNvSpPr>
                <a:spLocks noChangeShapeType="1"/>
              </p:cNvSpPr>
              <p:nvPr/>
            </p:nvSpPr>
            <p:spPr bwMode="auto">
              <a:xfrm flipH="1" flipV="1">
                <a:off x="3592706" y="2454349"/>
                <a:ext cx="814401" cy="798517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  <p:grpSp>
          <p:nvGrpSpPr>
            <p:cNvPr id="30" name="Группа 29"/>
            <p:cNvGrpSpPr/>
            <p:nvPr userDrawn="1"/>
          </p:nvGrpSpPr>
          <p:grpSpPr>
            <a:xfrm>
              <a:off x="1936179" y="4317167"/>
              <a:ext cx="2455939" cy="764743"/>
              <a:chOff x="1936179" y="4317167"/>
              <a:chExt cx="2455939" cy="764743"/>
            </a:xfrm>
          </p:grpSpPr>
          <p:sp>
            <p:nvSpPr>
              <p:cNvPr id="9" name="Line 37"/>
              <p:cNvSpPr>
                <a:spLocks noChangeShapeType="1"/>
              </p:cNvSpPr>
              <p:nvPr/>
            </p:nvSpPr>
            <p:spPr bwMode="auto">
              <a:xfrm flipH="1">
                <a:off x="1936179" y="5078536"/>
                <a:ext cx="1691999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10" name="Line 37"/>
              <p:cNvSpPr>
                <a:spLocks noChangeShapeType="1"/>
              </p:cNvSpPr>
              <p:nvPr/>
            </p:nvSpPr>
            <p:spPr bwMode="auto">
              <a:xfrm flipH="1">
                <a:off x="3645797" y="4317167"/>
                <a:ext cx="746321" cy="764743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  <p:grpSp>
          <p:nvGrpSpPr>
            <p:cNvPr id="29" name="Группа 28"/>
            <p:cNvGrpSpPr/>
            <p:nvPr userDrawn="1"/>
          </p:nvGrpSpPr>
          <p:grpSpPr>
            <a:xfrm>
              <a:off x="5846164" y="4332157"/>
              <a:ext cx="2320822" cy="749753"/>
              <a:chOff x="5846164" y="4332157"/>
              <a:chExt cx="2320822" cy="749753"/>
            </a:xfrm>
          </p:grpSpPr>
          <p:sp>
            <p:nvSpPr>
              <p:cNvPr id="12" name="Line 37"/>
              <p:cNvSpPr>
                <a:spLocks noChangeShapeType="1"/>
              </p:cNvSpPr>
              <p:nvPr/>
            </p:nvSpPr>
            <p:spPr bwMode="auto">
              <a:xfrm>
                <a:off x="6474986" y="5078535"/>
                <a:ext cx="1692000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13" name="Line 37"/>
              <p:cNvSpPr>
                <a:spLocks noChangeShapeType="1"/>
              </p:cNvSpPr>
              <p:nvPr/>
            </p:nvSpPr>
            <p:spPr bwMode="auto">
              <a:xfrm>
                <a:off x="5846164" y="4332157"/>
                <a:ext cx="630925" cy="749753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  <p:grpSp>
          <p:nvGrpSpPr>
            <p:cNvPr id="28" name="Группа 27"/>
            <p:cNvGrpSpPr/>
            <p:nvPr userDrawn="1"/>
          </p:nvGrpSpPr>
          <p:grpSpPr>
            <a:xfrm>
              <a:off x="5893636" y="2454346"/>
              <a:ext cx="2404780" cy="792000"/>
              <a:chOff x="5893636" y="2454346"/>
              <a:chExt cx="2404780" cy="792000"/>
            </a:xfrm>
          </p:grpSpPr>
          <p:sp>
            <p:nvSpPr>
              <p:cNvPr id="15" name="Line 37"/>
              <p:cNvSpPr>
                <a:spLocks noChangeShapeType="1"/>
              </p:cNvSpPr>
              <p:nvPr/>
            </p:nvSpPr>
            <p:spPr bwMode="auto">
              <a:xfrm flipV="1">
                <a:off x="6606416" y="2457237"/>
                <a:ext cx="1692000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 flipV="1">
                <a:off x="5893636" y="2454346"/>
                <a:ext cx="714992" cy="79200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  <p:grpSp>
          <p:nvGrpSpPr>
            <p:cNvPr id="27" name="Группа 26"/>
            <p:cNvGrpSpPr/>
            <p:nvPr userDrawn="1"/>
          </p:nvGrpSpPr>
          <p:grpSpPr>
            <a:xfrm>
              <a:off x="1900645" y="3756906"/>
              <a:ext cx="2314548" cy="12099"/>
              <a:chOff x="1900645" y="3756906"/>
              <a:chExt cx="2314548" cy="12099"/>
            </a:xfrm>
          </p:grpSpPr>
          <p:sp>
            <p:nvSpPr>
              <p:cNvPr id="19" name="Line 37"/>
              <p:cNvSpPr>
                <a:spLocks noChangeShapeType="1"/>
              </p:cNvSpPr>
              <p:nvPr/>
            </p:nvSpPr>
            <p:spPr bwMode="auto">
              <a:xfrm flipH="1" flipV="1">
                <a:off x="1900645" y="3756907"/>
                <a:ext cx="1692000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20" name="Line 37"/>
              <p:cNvSpPr>
                <a:spLocks noChangeShapeType="1"/>
              </p:cNvSpPr>
              <p:nvPr/>
            </p:nvSpPr>
            <p:spPr bwMode="auto">
              <a:xfrm flipH="1">
                <a:off x="3567193" y="3756906"/>
                <a:ext cx="648000" cy="12099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 type="none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  <p:grpSp>
          <p:nvGrpSpPr>
            <p:cNvPr id="26" name="Группа 25"/>
            <p:cNvGrpSpPr/>
            <p:nvPr userDrawn="1"/>
          </p:nvGrpSpPr>
          <p:grpSpPr>
            <a:xfrm>
              <a:off x="6041036" y="3756893"/>
              <a:ext cx="2257380" cy="12102"/>
              <a:chOff x="6041036" y="3756893"/>
              <a:chExt cx="2257380" cy="12102"/>
            </a:xfrm>
          </p:grpSpPr>
          <p:sp>
            <p:nvSpPr>
              <p:cNvPr id="22" name="Line 37"/>
              <p:cNvSpPr>
                <a:spLocks noChangeShapeType="1"/>
              </p:cNvSpPr>
              <p:nvPr/>
            </p:nvSpPr>
            <p:spPr bwMode="auto">
              <a:xfrm flipV="1">
                <a:off x="6606416" y="3756893"/>
                <a:ext cx="1692000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23" name="Line 37"/>
              <p:cNvSpPr>
                <a:spLocks noChangeShapeType="1"/>
              </p:cNvSpPr>
              <p:nvPr/>
            </p:nvSpPr>
            <p:spPr bwMode="auto">
              <a:xfrm>
                <a:off x="6041036" y="3762528"/>
                <a:ext cx="590832" cy="6467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</p:grpSp>
      <p:sp>
        <p:nvSpPr>
          <p:cNvPr id="25" name="Рисунок 24"/>
          <p:cNvSpPr>
            <a:spLocks noGrp="1"/>
          </p:cNvSpPr>
          <p:nvPr userDrawn="1">
            <p:ph type="pic" sz="quarter" idx="12"/>
          </p:nvPr>
        </p:nvSpPr>
        <p:spPr>
          <a:xfrm>
            <a:off x="3998588" y="2849205"/>
            <a:ext cx="1829147" cy="1817143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3982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grpSp>
        <p:nvGrpSpPr>
          <p:cNvPr id="32" name="Группа 31"/>
          <p:cNvGrpSpPr>
            <a:grpSpLocks noChangeAspect="1"/>
          </p:cNvGrpSpPr>
          <p:nvPr userDrawn="1"/>
        </p:nvGrpSpPr>
        <p:grpSpPr>
          <a:xfrm>
            <a:off x="1201850" y="2415069"/>
            <a:ext cx="7326043" cy="2664933"/>
            <a:chOff x="1885967" y="2622509"/>
            <a:chExt cx="6399542" cy="2343289"/>
          </a:xfrm>
        </p:grpSpPr>
        <p:grpSp>
          <p:nvGrpSpPr>
            <p:cNvPr id="31" name="Группа 30"/>
            <p:cNvGrpSpPr/>
            <p:nvPr userDrawn="1"/>
          </p:nvGrpSpPr>
          <p:grpSpPr>
            <a:xfrm>
              <a:off x="1913606" y="2635065"/>
              <a:ext cx="2460102" cy="763340"/>
              <a:chOff x="1913606" y="2635065"/>
              <a:chExt cx="2460102" cy="763340"/>
            </a:xfrm>
          </p:grpSpPr>
          <p:sp>
            <p:nvSpPr>
              <p:cNvPr id="6" name="Line 37"/>
              <p:cNvSpPr>
                <a:spLocks noChangeShapeType="1"/>
              </p:cNvSpPr>
              <p:nvPr/>
            </p:nvSpPr>
            <p:spPr bwMode="auto">
              <a:xfrm flipH="1" flipV="1">
                <a:off x="1913606" y="2637953"/>
                <a:ext cx="1692000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7" name="Line 37"/>
              <p:cNvSpPr>
                <a:spLocks noChangeShapeType="1"/>
              </p:cNvSpPr>
              <p:nvPr/>
            </p:nvSpPr>
            <p:spPr bwMode="auto">
              <a:xfrm flipH="1" flipV="1">
                <a:off x="3605259" y="2635065"/>
                <a:ext cx="768449" cy="76334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  <p:grpSp>
          <p:nvGrpSpPr>
            <p:cNvPr id="30" name="Группа 29"/>
            <p:cNvGrpSpPr/>
            <p:nvPr userDrawn="1"/>
          </p:nvGrpSpPr>
          <p:grpSpPr>
            <a:xfrm>
              <a:off x="1885967" y="4204191"/>
              <a:ext cx="2455939" cy="761607"/>
              <a:chOff x="1885967" y="4204191"/>
              <a:chExt cx="2455939" cy="761607"/>
            </a:xfrm>
          </p:grpSpPr>
          <p:sp>
            <p:nvSpPr>
              <p:cNvPr id="9" name="Line 37"/>
              <p:cNvSpPr>
                <a:spLocks noChangeShapeType="1"/>
              </p:cNvSpPr>
              <p:nvPr/>
            </p:nvSpPr>
            <p:spPr bwMode="auto">
              <a:xfrm flipH="1">
                <a:off x="1885967" y="4965559"/>
                <a:ext cx="1691999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10" name="Line 37"/>
              <p:cNvSpPr>
                <a:spLocks noChangeShapeType="1"/>
              </p:cNvSpPr>
              <p:nvPr/>
            </p:nvSpPr>
            <p:spPr bwMode="auto">
              <a:xfrm flipH="1">
                <a:off x="3580043" y="4204191"/>
                <a:ext cx="761863" cy="761607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  <p:grpSp>
          <p:nvGrpSpPr>
            <p:cNvPr id="29" name="Группа 28"/>
            <p:cNvGrpSpPr/>
            <p:nvPr userDrawn="1"/>
          </p:nvGrpSpPr>
          <p:grpSpPr>
            <a:xfrm>
              <a:off x="5908929" y="4206627"/>
              <a:ext cx="2376580" cy="746378"/>
              <a:chOff x="5908929" y="4206627"/>
              <a:chExt cx="2376580" cy="746378"/>
            </a:xfrm>
          </p:grpSpPr>
          <p:sp>
            <p:nvSpPr>
              <p:cNvPr id="12" name="Line 37"/>
              <p:cNvSpPr>
                <a:spLocks noChangeShapeType="1"/>
              </p:cNvSpPr>
              <p:nvPr/>
            </p:nvSpPr>
            <p:spPr bwMode="auto">
              <a:xfrm>
                <a:off x="6597246" y="4953005"/>
                <a:ext cx="1688263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13" name="Line 37"/>
              <p:cNvSpPr>
                <a:spLocks noChangeShapeType="1"/>
              </p:cNvSpPr>
              <p:nvPr/>
            </p:nvSpPr>
            <p:spPr bwMode="auto">
              <a:xfrm>
                <a:off x="5908929" y="4206627"/>
                <a:ext cx="700870" cy="746378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  <p:grpSp>
          <p:nvGrpSpPr>
            <p:cNvPr id="28" name="Группа 27"/>
            <p:cNvGrpSpPr/>
            <p:nvPr userDrawn="1"/>
          </p:nvGrpSpPr>
          <p:grpSpPr>
            <a:xfrm>
              <a:off x="5881083" y="2622509"/>
              <a:ext cx="2401043" cy="792000"/>
              <a:chOff x="5881083" y="2622509"/>
              <a:chExt cx="2401043" cy="792000"/>
            </a:xfrm>
          </p:grpSpPr>
          <p:sp>
            <p:nvSpPr>
              <p:cNvPr id="15" name="Line 37"/>
              <p:cNvSpPr>
                <a:spLocks noChangeShapeType="1"/>
              </p:cNvSpPr>
              <p:nvPr/>
            </p:nvSpPr>
            <p:spPr bwMode="auto">
              <a:xfrm flipV="1">
                <a:off x="6593863" y="2625399"/>
                <a:ext cx="1688263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solid"/>
                <a:round/>
                <a:headEnd type="none"/>
                <a:tailEnd type="oval"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 flipV="1">
                <a:off x="5881083" y="2622509"/>
                <a:ext cx="714992" cy="79200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prstDash val="dash"/>
                <a:round/>
                <a:headEnd type="stealth" w="lg" len="lg"/>
                <a:tailEnd/>
              </a:ln>
              <a:effectLst/>
            </p:spPr>
            <p:txBody>
              <a:bodyPr/>
              <a:lstStyle/>
              <a:p>
                <a:pPr defTabSz="954155"/>
                <a:endParaRPr lang="ru-RU" sz="1821" dirty="0">
                  <a:solidFill>
                    <a:srgbClr val="414142"/>
                  </a:solidFill>
                  <a:cs typeface="Microsoft Sans Serif"/>
                </a:endParaRPr>
              </a:p>
            </p:txBody>
          </p:sp>
        </p:grpSp>
      </p:grpSp>
      <p:sp>
        <p:nvSpPr>
          <p:cNvPr id="25" name="Рисунок 24"/>
          <p:cNvSpPr>
            <a:spLocks noGrp="1"/>
          </p:cNvSpPr>
          <p:nvPr userDrawn="1">
            <p:ph type="pic" sz="quarter" idx="12"/>
          </p:nvPr>
        </p:nvSpPr>
        <p:spPr>
          <a:xfrm>
            <a:off x="3998588" y="2849205"/>
            <a:ext cx="1829147" cy="1817143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95205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2"/>
          </p:nvPr>
        </p:nvSpPr>
        <p:spPr>
          <a:xfrm>
            <a:off x="0" y="1303049"/>
            <a:ext cx="9906000" cy="445032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9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718534" y="5760051"/>
            <a:ext cx="8514457" cy="48069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524" baseline="0">
                <a:solidFill>
                  <a:schemeClr val="accent3"/>
                </a:solidFill>
              </a:defRPr>
            </a:lvl1pPr>
            <a:lvl2pPr>
              <a:spcBef>
                <a:spcPts val="0"/>
              </a:spcBef>
              <a:buClr>
                <a:schemeClr val="accent3"/>
              </a:buClr>
              <a:defRPr sz="1333" baseline="0"/>
            </a:lvl2pPr>
            <a:lvl3pPr marL="1226287" indent="-272130">
              <a:spcBef>
                <a:spcPts val="0"/>
              </a:spcBef>
              <a:buClr>
                <a:schemeClr val="accent3"/>
              </a:buClr>
              <a:buFont typeface="Arial" pitchFamily="34" charset="0"/>
              <a:buChar char="•"/>
              <a:defRPr sz="1333" baseline="0"/>
            </a:lvl3pPr>
            <a:lvl4pPr marL="1431234" indent="0">
              <a:buNone/>
              <a:defRPr/>
            </a:lvl4pPr>
            <a:lvl5pPr marL="1908311" indent="0">
              <a:buNone/>
              <a:defRPr/>
            </a:lvl5pPr>
          </a:lstStyle>
          <a:p>
            <a:pPr lvl="0"/>
            <a:r>
              <a:rPr lang="ru-RU" dirty="0" smtClean="0"/>
              <a:t>Комментарий к изображению (</a:t>
            </a:r>
            <a:r>
              <a:rPr lang="en-US" dirty="0" smtClean="0"/>
              <a:t>Calibri, 1</a:t>
            </a:r>
            <a:r>
              <a:rPr lang="ru-RU" dirty="0" smtClean="0"/>
              <a:t>6</a:t>
            </a:r>
            <a:r>
              <a:rPr lang="en-US" dirty="0" smtClean="0"/>
              <a:t>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Первый уровень (</a:t>
            </a:r>
            <a:r>
              <a:rPr lang="en-US" dirty="0" smtClean="0"/>
              <a:t>Calibri,</a:t>
            </a:r>
            <a:r>
              <a:rPr lang="ru-RU" dirty="0" smtClean="0"/>
              <a:t>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355492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2"/>
          </p:nvPr>
        </p:nvSpPr>
        <p:spPr>
          <a:xfrm>
            <a:off x="1203540" y="1508881"/>
            <a:ext cx="3244148" cy="1988571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8" name="Рисунок 5"/>
          <p:cNvSpPr>
            <a:spLocks noGrp="1"/>
          </p:cNvSpPr>
          <p:nvPr>
            <p:ph type="pic" sz="quarter" idx="13"/>
          </p:nvPr>
        </p:nvSpPr>
        <p:spPr>
          <a:xfrm>
            <a:off x="5414497" y="1508788"/>
            <a:ext cx="3244148" cy="1988571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1" name="Рисунок 5"/>
          <p:cNvSpPr>
            <a:spLocks noGrp="1"/>
          </p:cNvSpPr>
          <p:nvPr>
            <p:ph type="pic" sz="quarter" idx="14"/>
          </p:nvPr>
        </p:nvSpPr>
        <p:spPr>
          <a:xfrm>
            <a:off x="1207218" y="3837768"/>
            <a:ext cx="3244148" cy="1988571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2" name="Рисунок 5"/>
          <p:cNvSpPr>
            <a:spLocks noGrp="1"/>
          </p:cNvSpPr>
          <p:nvPr>
            <p:ph type="pic" sz="quarter" idx="15"/>
          </p:nvPr>
        </p:nvSpPr>
        <p:spPr>
          <a:xfrm>
            <a:off x="5418176" y="3837674"/>
            <a:ext cx="3244148" cy="1988571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6" hasCustomPrompt="1"/>
          </p:nvPr>
        </p:nvSpPr>
        <p:spPr>
          <a:xfrm>
            <a:off x="1225125" y="3509481"/>
            <a:ext cx="3244675" cy="273654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7" hasCustomPrompt="1"/>
          </p:nvPr>
        </p:nvSpPr>
        <p:spPr>
          <a:xfrm>
            <a:off x="5421687" y="3509055"/>
            <a:ext cx="3244675" cy="273654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18" hasCustomPrompt="1"/>
          </p:nvPr>
        </p:nvSpPr>
        <p:spPr>
          <a:xfrm>
            <a:off x="1225268" y="5858245"/>
            <a:ext cx="3244675" cy="273654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9" hasCustomPrompt="1"/>
          </p:nvPr>
        </p:nvSpPr>
        <p:spPr>
          <a:xfrm>
            <a:off x="5421830" y="5857821"/>
            <a:ext cx="3244675" cy="273654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0219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2"/>
          </p:nvPr>
        </p:nvSpPr>
        <p:spPr>
          <a:xfrm>
            <a:off x="850223" y="1508881"/>
            <a:ext cx="2506883" cy="1954286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8" name="Рисунок 5"/>
          <p:cNvSpPr>
            <a:spLocks noGrp="1"/>
          </p:cNvSpPr>
          <p:nvPr>
            <p:ph type="pic" sz="quarter" idx="13"/>
          </p:nvPr>
        </p:nvSpPr>
        <p:spPr>
          <a:xfrm>
            <a:off x="6504212" y="1508787"/>
            <a:ext cx="2506883" cy="1954286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6" hasCustomPrompt="1"/>
          </p:nvPr>
        </p:nvSpPr>
        <p:spPr>
          <a:xfrm>
            <a:off x="847601" y="3473195"/>
            <a:ext cx="2509506" cy="262416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7" name="Рисунок 5"/>
          <p:cNvSpPr>
            <a:spLocks noGrp="1"/>
          </p:cNvSpPr>
          <p:nvPr>
            <p:ph type="pic" sz="quarter" idx="20"/>
          </p:nvPr>
        </p:nvSpPr>
        <p:spPr>
          <a:xfrm>
            <a:off x="3675208" y="1508787"/>
            <a:ext cx="2506883" cy="1954286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8" name="Текст 12"/>
          <p:cNvSpPr>
            <a:spLocks noGrp="1"/>
          </p:cNvSpPr>
          <p:nvPr>
            <p:ph type="body" sz="quarter" idx="21" hasCustomPrompt="1"/>
          </p:nvPr>
        </p:nvSpPr>
        <p:spPr>
          <a:xfrm>
            <a:off x="3673897" y="3473389"/>
            <a:ext cx="2509506" cy="262416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2" hasCustomPrompt="1"/>
          </p:nvPr>
        </p:nvSpPr>
        <p:spPr>
          <a:xfrm>
            <a:off x="6500195" y="3473389"/>
            <a:ext cx="2509506" cy="262416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0" name="Рисунок 5"/>
          <p:cNvSpPr>
            <a:spLocks noGrp="1"/>
          </p:cNvSpPr>
          <p:nvPr>
            <p:ph type="pic" sz="quarter" idx="23"/>
          </p:nvPr>
        </p:nvSpPr>
        <p:spPr>
          <a:xfrm>
            <a:off x="858379" y="3880847"/>
            <a:ext cx="2506883" cy="1954286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1" name="Рисунок 5"/>
          <p:cNvSpPr>
            <a:spLocks noGrp="1"/>
          </p:cNvSpPr>
          <p:nvPr>
            <p:ph type="pic" sz="quarter" idx="24"/>
          </p:nvPr>
        </p:nvSpPr>
        <p:spPr>
          <a:xfrm>
            <a:off x="6512368" y="3880752"/>
            <a:ext cx="2506883" cy="1954286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2" name="Текст 12"/>
          <p:cNvSpPr>
            <a:spLocks noGrp="1"/>
          </p:cNvSpPr>
          <p:nvPr>
            <p:ph type="body" sz="quarter" idx="25" hasCustomPrompt="1"/>
          </p:nvPr>
        </p:nvSpPr>
        <p:spPr>
          <a:xfrm>
            <a:off x="855757" y="5845161"/>
            <a:ext cx="2509506" cy="262416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3" name="Рисунок 5"/>
          <p:cNvSpPr>
            <a:spLocks noGrp="1"/>
          </p:cNvSpPr>
          <p:nvPr>
            <p:ph type="pic" sz="quarter" idx="26"/>
          </p:nvPr>
        </p:nvSpPr>
        <p:spPr>
          <a:xfrm>
            <a:off x="3683365" y="3880752"/>
            <a:ext cx="2506883" cy="1954286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4" name="Текст 12"/>
          <p:cNvSpPr>
            <a:spLocks noGrp="1"/>
          </p:cNvSpPr>
          <p:nvPr>
            <p:ph type="body" sz="quarter" idx="27" hasCustomPrompt="1"/>
          </p:nvPr>
        </p:nvSpPr>
        <p:spPr>
          <a:xfrm>
            <a:off x="3682053" y="5845356"/>
            <a:ext cx="2509506" cy="262416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5" name="Текст 12"/>
          <p:cNvSpPr>
            <a:spLocks noGrp="1"/>
          </p:cNvSpPr>
          <p:nvPr>
            <p:ph type="body" sz="quarter" idx="28" hasCustomPrompt="1"/>
          </p:nvPr>
        </p:nvSpPr>
        <p:spPr>
          <a:xfrm>
            <a:off x="6508351" y="5845356"/>
            <a:ext cx="2509506" cy="262416"/>
          </a:xfrm>
        </p:spPr>
        <p:txBody>
          <a:bodyPr lIns="35998">
            <a:noAutofit/>
          </a:bodyPr>
          <a:lstStyle>
            <a:lvl1pPr>
              <a:defRPr sz="1333" baseline="0">
                <a:solidFill>
                  <a:srgbClr val="5A5A5A"/>
                </a:solidFill>
              </a:defRPr>
            </a:lvl1pPr>
          </a:lstStyle>
          <a:p>
            <a:pPr lvl="0"/>
            <a:r>
              <a:rPr lang="ru-RU" dirty="0" smtClean="0"/>
              <a:t>Подпись (</a:t>
            </a:r>
            <a:r>
              <a:rPr lang="en-US" dirty="0" smtClean="0"/>
              <a:t>Calibri, 14 </a:t>
            </a:r>
            <a:r>
              <a:rPr lang="ru-RU" dirty="0" err="1" smtClean="0"/>
              <a:t>пт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1083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16122" y="6284668"/>
            <a:ext cx="5769420" cy="365881"/>
          </a:xfrm>
          <a:prstGeom prst="rect">
            <a:avLst/>
          </a:prstGeom>
        </p:spPr>
        <p:txBody>
          <a:bodyPr/>
          <a:lstStyle>
            <a:lvl1pPr>
              <a:defRPr>
                <a:latin typeface="Microsoft Sans Serif"/>
                <a:cs typeface="Microsoft Sans Serif"/>
              </a:defRPr>
            </a:lvl1pPr>
          </a:lstStyle>
          <a:p>
            <a:pPr defTabSz="954155"/>
            <a:endParaRPr lang="ru-RU" dirty="0">
              <a:solidFill>
                <a:srgbClr val="41414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DD8AE-41E1-471F-8F93-F6F27CD8EE67}" type="slidenum">
              <a:rPr lang="ru-RU" smtClean="0">
                <a:solidFill>
                  <a:srgbClr val="0D6186"/>
                </a:solidFill>
              </a:rPr>
              <a:pPr/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2"/>
          </p:nvPr>
        </p:nvSpPr>
        <p:spPr>
          <a:xfrm>
            <a:off x="1223668" y="1508881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8" name="Рисунок 5"/>
          <p:cNvSpPr>
            <a:spLocks noGrp="1"/>
          </p:cNvSpPr>
          <p:nvPr>
            <p:ph type="pic" sz="quarter" idx="13"/>
          </p:nvPr>
        </p:nvSpPr>
        <p:spPr>
          <a:xfrm>
            <a:off x="6263010" y="1508787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7" name="Рисунок 5"/>
          <p:cNvSpPr>
            <a:spLocks noGrp="1"/>
          </p:cNvSpPr>
          <p:nvPr>
            <p:ph type="pic" sz="quarter" idx="20"/>
          </p:nvPr>
        </p:nvSpPr>
        <p:spPr>
          <a:xfrm>
            <a:off x="3743339" y="1508787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0" name="Рисунок 5"/>
          <p:cNvSpPr>
            <a:spLocks noGrp="1"/>
          </p:cNvSpPr>
          <p:nvPr>
            <p:ph type="pic" sz="quarter" idx="23"/>
          </p:nvPr>
        </p:nvSpPr>
        <p:spPr>
          <a:xfrm>
            <a:off x="1231824" y="3085889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1" name="Рисунок 5"/>
          <p:cNvSpPr>
            <a:spLocks noGrp="1"/>
          </p:cNvSpPr>
          <p:nvPr>
            <p:ph type="pic" sz="quarter" idx="24"/>
          </p:nvPr>
        </p:nvSpPr>
        <p:spPr>
          <a:xfrm>
            <a:off x="6271167" y="3085794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3" name="Рисунок 5"/>
          <p:cNvSpPr>
            <a:spLocks noGrp="1"/>
          </p:cNvSpPr>
          <p:nvPr>
            <p:ph type="pic" sz="quarter" idx="26"/>
          </p:nvPr>
        </p:nvSpPr>
        <p:spPr>
          <a:xfrm>
            <a:off x="3751496" y="3085794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6" name="Рисунок 5"/>
          <p:cNvSpPr>
            <a:spLocks noGrp="1"/>
          </p:cNvSpPr>
          <p:nvPr>
            <p:ph type="pic" sz="quarter" idx="27"/>
          </p:nvPr>
        </p:nvSpPr>
        <p:spPr>
          <a:xfrm>
            <a:off x="1241377" y="4662896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7" name="Рисунок 5"/>
          <p:cNvSpPr>
            <a:spLocks noGrp="1"/>
          </p:cNvSpPr>
          <p:nvPr>
            <p:ph type="pic" sz="quarter" idx="28"/>
          </p:nvPr>
        </p:nvSpPr>
        <p:spPr>
          <a:xfrm>
            <a:off x="6280720" y="4662802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28" name="Рисунок 5"/>
          <p:cNvSpPr>
            <a:spLocks noGrp="1"/>
          </p:cNvSpPr>
          <p:nvPr>
            <p:ph type="pic" sz="quarter" idx="29"/>
          </p:nvPr>
        </p:nvSpPr>
        <p:spPr>
          <a:xfrm>
            <a:off x="3761048" y="4662802"/>
            <a:ext cx="2123885" cy="1440160"/>
          </a:xfrm>
        </p:spPr>
        <p:txBody>
          <a:bodyPr lIns="71995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0568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9446236" y="6566446"/>
            <a:ext cx="23075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361746" y="337150"/>
            <a:ext cx="7385392" cy="322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303546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>
                <a:latin typeface="Microsoft Sans Serif"/>
                <a:cs typeface="Microsoft Sans Serif"/>
              </a:defRPr>
            </a:lvl3pPr>
            <a:lvl4pPr>
              <a:defRPr>
                <a:latin typeface="Microsoft Sans Serif"/>
                <a:cs typeface="Microsoft Sans Serif"/>
              </a:defRPr>
            </a:lvl4pPr>
            <a:lvl5pPr>
              <a:defRPr>
                <a:latin typeface="Microsoft Sans Serif"/>
                <a:cs typeface="Microsoft Sans Serif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148DC-A899-4108-80E1-A8AA8154927C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129788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0"/>
          <a:ext cx="175483" cy="161974"/>
        </p:xfrm>
        <a:graphic>
          <a:graphicData uri="http://schemas.openxmlformats.org/presentationml/2006/ole">
            <p:oleObj spid="_x0000_s52259" name="think-cell Slide" r:id="rId10" imgW="360" imgH="360" progId="">
              <p:embed/>
            </p:oleObj>
          </a:graphicData>
        </a:graphic>
      </p:graphicFrame>
      <p:sp>
        <p:nvSpPr>
          <p:cNvPr id="5" name="Working Draft Text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918278" y="349865"/>
            <a:ext cx="1011495" cy="1695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918" b="1" dirty="0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WORKING DRAFT</a:t>
            </a:r>
          </a:p>
        </p:txBody>
      </p:sp>
      <p:sp>
        <p:nvSpPr>
          <p:cNvPr id="6" name="doc id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332171" y="37255"/>
            <a:ext cx="326398" cy="1247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816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7" name="Working Draft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18279" y="508600"/>
            <a:ext cx="2909451" cy="1695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918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Last Modified 11.12.2013 16:15 Russian Standard Time</a:t>
            </a:r>
            <a:endParaRPr kumimoji="1" lang="ru-RU" sz="918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" name="Printed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18279" y="668955"/>
            <a:ext cx="2516715" cy="1695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918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Printed 10.12.2013 1:07 Russian Standard Time</a:t>
            </a:r>
            <a:endParaRPr kumimoji="1" lang="ru-RU" sz="918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grpSp>
        <p:nvGrpSpPr>
          <p:cNvPr id="9" name="McK Title Elements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" y="1"/>
            <a:ext cx="9902490" cy="6859620"/>
            <a:chOff x="0" y="0"/>
            <a:chExt cx="5643" cy="4235"/>
          </a:xfrm>
        </p:grpSpPr>
        <p:sp>
          <p:nvSpPr>
            <p:cNvPr id="10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076"/>
              <a:ext cx="3109" cy="16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428" dirty="0" smtClean="0">
                  <a:solidFill>
                    <a:srgbClr val="000000"/>
                  </a:solidFill>
                  <a:ea typeface="ＭＳ Ｐゴシック" panose="020B0600070205080204" pitchFamily="34" charset="-128"/>
                  <a:cs typeface="Arial"/>
                </a:rPr>
                <a:t>Тип документа</a:t>
              </a:r>
            </a:p>
          </p:txBody>
        </p:sp>
        <p:sp>
          <p:nvSpPr>
            <p:cNvPr id="11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6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428" dirty="0" smtClean="0">
                  <a:solidFill>
                    <a:srgbClr val="000000"/>
                  </a:solidFill>
                  <a:ea typeface="ＭＳ Ｐゴシック" panose="020B0600070205080204" pitchFamily="34" charset="-128"/>
                  <a:cs typeface="Arial"/>
                </a:rPr>
                <a:t>Дата</a:t>
              </a:r>
            </a:p>
          </p:txBody>
        </p:sp>
        <p:sp>
          <p:nvSpPr>
            <p:cNvPr id="12" name="McK Disclaimer" hidden="1"/>
            <p:cNvSpPr>
              <a:spLocks noChangeArrowheads="1"/>
            </p:cNvSpPr>
            <p:nvPr/>
          </p:nvSpPr>
          <p:spPr bwMode="auto">
            <a:xfrm>
              <a:off x="1663" y="3589"/>
              <a:ext cx="3226" cy="27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defTabSz="821202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816" dirty="0">
                  <a:solidFill>
                    <a:srgbClr val="01000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КОНФИДЕНЦИАЛЬНАЯ ИНФОРМАЦИЯ, СОБСТВЕННОСТЬ McKINSEY &amp; COMPANY</a:t>
              </a:r>
            </a:p>
            <a:p>
              <a:pPr defTabSz="821202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816" dirty="0">
                  <a:solidFill>
                    <a:srgbClr val="01000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Любое использование этого документа без специального разрешения McKinsey &amp; Company строго запрещено</a:t>
              </a:r>
            </a:p>
          </p:txBody>
        </p:sp>
        <p:sp>
          <p:nvSpPr>
            <p:cNvPr id="13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632" dirty="0">
                <a:solidFill>
                  <a:srgbClr val="010000"/>
                </a:solidFill>
                <a:latin typeface="ＭＳ Ｐゴシック" panose="020B0600070205080204" pitchFamily="34" charset="-128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14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632" dirty="0">
                <a:solidFill>
                  <a:srgbClr val="010000"/>
                </a:solidFill>
                <a:latin typeface="ＭＳ Ｐゴシック" panose="020B0600070205080204" pitchFamily="34" charset="-128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15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632" dirty="0">
                <a:solidFill>
                  <a:srgbClr val="010000"/>
                </a:solidFill>
                <a:latin typeface="ＭＳ Ｐゴシック" panose="020B0600070205080204" pitchFamily="34" charset="-128"/>
                <a:ea typeface="ＭＳ Ｐゴシック" panose="020B0600070205080204" pitchFamily="34" charset="-128"/>
                <a:cs typeface="Arial"/>
              </a:endParaRPr>
            </a:p>
          </p:txBody>
        </p:sp>
      </p:grpSp>
      <p:pic>
        <p:nvPicPr>
          <p:cNvPr id="16" name="TitleBottomBarBW" hidden="1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0065" y="6574545"/>
            <a:ext cx="1809226" cy="19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navigation8" descr="ujkm,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985" y="299654"/>
            <a:ext cx="1851343" cy="151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918279" y="3175997"/>
            <a:ext cx="5455757" cy="502445"/>
          </a:xfrm>
          <a:prstGeom prst="rect">
            <a:avLst/>
          </a:prstGeom>
        </p:spPr>
        <p:txBody>
          <a:bodyPr/>
          <a:lstStyle>
            <a:lvl1pPr>
              <a:defRPr sz="3265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918279" y="3945699"/>
            <a:ext cx="5455757" cy="219820"/>
          </a:xfrm>
        </p:spPr>
        <p:txBody>
          <a:bodyPr/>
          <a:lstStyle>
            <a:lvl1pPr>
              <a:defRPr sz="1428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xmlns="" val="39419789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 noChangeAspect="1"/>
          </p:cNvGraphicFramePr>
          <p:nvPr/>
        </p:nvGraphicFramePr>
        <p:xfrm>
          <a:off x="0" y="0"/>
          <a:ext cx="175483" cy="161974"/>
        </p:xfrm>
        <a:graphic>
          <a:graphicData uri="http://schemas.openxmlformats.org/presentationml/2006/ole">
            <p:oleObj spid="_x0000_s54340" name="think-cell Slide" r:id="rId15" imgW="360" imgH="360" progId="">
              <p:embed/>
            </p:oleObj>
          </a:graphicData>
        </a:graphic>
      </p:graphicFrame>
      <p:sp>
        <p:nvSpPr>
          <p:cNvPr id="4" name="Working Draft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 rot="5400000">
            <a:off x="8859772" y="1970589"/>
            <a:ext cx="1938031" cy="1130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612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Last Modified 11.12.2013 16:15 Russian Standard Time</a:t>
            </a:r>
            <a:endParaRPr kumimoji="1" lang="ru-RU" sz="1632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5" name="Printed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 rot="5400000">
            <a:off x="8990417" y="4188829"/>
            <a:ext cx="1676741" cy="1130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612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Printed 10.12.2013 1:07 Russian Standard Time</a:t>
            </a:r>
            <a:endParaRPr kumimoji="1" lang="ru-RU" sz="1632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6" name="McK 1. On-page tracker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0387" y="27536"/>
            <a:ext cx="876843" cy="263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428" dirty="0">
                <a:solidFill>
                  <a:srgbClr val="808080"/>
                </a:solidFill>
                <a:ea typeface="ＭＳ Ｐゴシック" panose="020B0600070205080204" pitchFamily="34" charset="-128"/>
                <a:cs typeface="Arial"/>
              </a:rPr>
              <a:t>TRACKER</a:t>
            </a:r>
          </a:p>
        </p:txBody>
      </p:sp>
      <p:sp>
        <p:nvSpPr>
          <p:cNvPr id="7" name="McK 3. Unit of measure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1613" y="945932"/>
            <a:ext cx="9526956" cy="3074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632" dirty="0" smtClean="0">
                <a:solidFill>
                  <a:srgbClr val="808080"/>
                </a:solidFill>
                <a:ea typeface="ＭＳ Ｐゴシック" panose="020B0600070205080204" pitchFamily="34" charset="-128"/>
                <a:cs typeface="Arial"/>
              </a:rPr>
              <a:t>Unit of measure</a:t>
            </a:r>
          </a:p>
        </p:txBody>
      </p:sp>
      <p:sp>
        <p:nvSpPr>
          <p:cNvPr id="8" name="McK 4. Footnote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31613" y="6228458"/>
            <a:ext cx="9449744" cy="1922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020" dirty="0" smtClean="0">
                <a:solidFill>
                  <a:srgbClr val="000000"/>
                </a:solidFill>
                <a:latin typeface="Arial"/>
                <a:ea typeface="ＭＳ Ｐゴシック" panose="020B0600070205080204" pitchFamily="34" charset="-128"/>
                <a:cs typeface="Arial"/>
              </a:rPr>
              <a:t>1 Сноска</a:t>
            </a:r>
          </a:p>
        </p:txBody>
      </p:sp>
      <p:sp>
        <p:nvSpPr>
          <p:cNvPr id="9" name="McK 5. Source" hidden="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1613" y="6579405"/>
            <a:ext cx="7586117" cy="1922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marL="621975" indent="-621975" defTabSz="913526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625214" algn="l"/>
              </a:tabLst>
              <a:defRPr/>
            </a:pPr>
            <a:r>
              <a:rPr kumimoji="1" lang="ru-RU" sz="1020" dirty="0">
                <a:solidFill>
                  <a:srgbClr val="010000"/>
                </a:solidFill>
                <a:ea typeface="ＭＳ Ｐゴシック" panose="020B0600070205080204" pitchFamily="34" charset="-128"/>
                <a:cs typeface="Arial"/>
              </a:rPr>
              <a:t>ИСТОЧНИК: источник</a:t>
            </a:r>
          </a:p>
        </p:txBody>
      </p:sp>
      <p:grpSp>
        <p:nvGrpSpPr>
          <p:cNvPr id="10" name="ACET" hidden="1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1605668" y="1035018"/>
            <a:ext cx="4713466" cy="633321"/>
            <a:chOff x="915" y="639"/>
            <a:chExt cx="2686" cy="391"/>
          </a:xfrm>
        </p:grpSpPr>
        <p:cxnSp>
          <p:nvCxnSpPr>
            <p:cNvPr id="11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AutoShape 250"/>
            <p:cNvSpPr>
              <a:spLocks noChangeArrowheads="1"/>
            </p:cNvSpPr>
            <p:nvPr/>
          </p:nvSpPr>
          <p:spPr bwMode="auto">
            <a:xfrm>
              <a:off x="915" y="639"/>
              <a:ext cx="2686" cy="39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632" b="1" dirty="0">
                  <a:solidFill>
                    <a:srgbClr val="01000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Title</a:t>
              </a:r>
            </a:p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632" dirty="0">
                  <a:solidFill>
                    <a:srgbClr val="80808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Unit of measure</a:t>
              </a:r>
            </a:p>
          </p:txBody>
        </p:sp>
      </p:grpSp>
      <p:sp>
        <p:nvSpPr>
          <p:cNvPr id="13" name="Line 1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31613" y="6454684"/>
            <a:ext cx="963224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3297" bIns="93297" anchor="ctr"/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837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14" name="Line 16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40386" y="902198"/>
            <a:ext cx="9625228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3297" bIns="93297" anchor="ctr"/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837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  <a:cs typeface="Arial" charset="0"/>
            </a:endParaRPr>
          </a:p>
        </p:txBody>
      </p:sp>
      <p:pic>
        <p:nvPicPr>
          <p:cNvPr id="15" name="navigation8" descr="ujkm,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49594" y="37255"/>
            <a:ext cx="980948" cy="80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Connector 5"/>
          <p:cNvCxnSpPr/>
          <p:nvPr>
            <p:custDataLst>
              <p:tags r:id="rId12"/>
            </p:custDataLst>
          </p:nvPr>
        </p:nvCxnSpPr>
        <p:spPr>
          <a:xfrm>
            <a:off x="8951374" y="6555108"/>
            <a:ext cx="0" cy="302892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</p:cxnSp>
      <p:sp>
        <p:nvSpPr>
          <p:cNvPr id="17" name="Slide Number"/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9446235" y="6629616"/>
            <a:ext cx="231637" cy="155496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fld id="{33B6FCEB-DD5C-44FE-8EF4-08F021D26B83}" type="slidenum">
              <a:rPr kumimoji="1" lang="en-US" sz="1020" smtClean="0">
                <a:solidFill>
                  <a:srgbClr val="010000"/>
                </a:solidFill>
                <a:ea typeface="ＭＳ Ｐゴシック" panose="020B0600070205080204" pitchFamily="34" charset="-128"/>
                <a:cs typeface="Arial"/>
              </a:rPr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sz="1020" dirty="0">
              <a:solidFill>
                <a:srgbClr val="01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0" y="0"/>
          <a:ext cx="175483" cy="161974"/>
        </p:xfrm>
        <a:graphic>
          <a:graphicData uri="http://schemas.openxmlformats.org/presentationml/2006/ole">
            <p:oleObj spid="_x0000_s54341" name="think-cell Slide" r:id="rId17" imgW="360" imgH="360" progId="">
              <p:embed/>
            </p:oleObj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>
          <a:xfrm>
            <a:off x="139947" y="301936"/>
            <a:ext cx="8684943" cy="2983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8984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966" y="293174"/>
            <a:ext cx="1814491" cy="148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513457"/>
            <a:ext cx="8970433" cy="367413"/>
          </a:xfrm>
          <a:ln/>
        </p:spPr>
        <p:txBody>
          <a:bodyPr/>
          <a:lstStyle>
            <a:lvl1pPr>
              <a:lnSpc>
                <a:spcPct val="130000"/>
              </a:lnSpc>
              <a:defRPr sz="1837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499271"/>
            <a:ext cx="4055269" cy="219820"/>
          </a:xfrm>
          <a:ln/>
        </p:spPr>
        <p:txBody>
          <a:bodyPr anchor="ctr"/>
          <a:lstStyle>
            <a:lvl1pPr marL="0" indent="0">
              <a:buFontTx/>
              <a:buNone/>
              <a:defRPr sz="1428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429009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 sz="2000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 sz="2000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ja-JP" altLang="ja-JP" sz="2000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3563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" y="0"/>
          <a:ext cx="175483" cy="161974"/>
        </p:xfrm>
        <a:graphic>
          <a:graphicData uri="http://schemas.openxmlformats.org/presentationml/2006/ole">
            <p:oleObj spid="_x0000_s55330" name="think-cell Slide" r:id="rId10" imgW="360" imgH="360" progId="">
              <p:embed/>
            </p:oleObj>
          </a:graphicData>
        </a:graphic>
      </p:graphicFrame>
      <p:sp>
        <p:nvSpPr>
          <p:cNvPr id="5" name="Working Draft Text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918279" y="349865"/>
            <a:ext cx="1011495" cy="1695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918" b="1" dirty="0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WORKING DRAFT</a:t>
            </a:r>
          </a:p>
        </p:txBody>
      </p:sp>
      <p:sp>
        <p:nvSpPr>
          <p:cNvPr id="6" name="doc id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332171" y="37255"/>
            <a:ext cx="326398" cy="1247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816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7" name="Working Draft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918281" y="508600"/>
            <a:ext cx="2909451" cy="1695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918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Last Modified 11.12.2013 16:15 Russian Standard Time</a:t>
            </a:r>
            <a:endParaRPr kumimoji="1" lang="ru-RU" sz="918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" name="Printed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18280" y="668955"/>
            <a:ext cx="2516715" cy="1695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918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Printed 10.12.2013 1:07 Russian Standard Time</a:t>
            </a:r>
            <a:endParaRPr kumimoji="1" lang="ru-RU" sz="918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grpSp>
        <p:nvGrpSpPr>
          <p:cNvPr id="9" name="McK Title Elements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" y="1"/>
            <a:ext cx="9902490" cy="6859620"/>
            <a:chOff x="0" y="0"/>
            <a:chExt cx="5643" cy="4235"/>
          </a:xfrm>
        </p:grpSpPr>
        <p:sp>
          <p:nvSpPr>
            <p:cNvPr id="10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076"/>
              <a:ext cx="3109" cy="16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428" dirty="0" smtClean="0">
                  <a:solidFill>
                    <a:srgbClr val="000000"/>
                  </a:solidFill>
                  <a:ea typeface="ＭＳ Ｐゴシック" panose="020B0600070205080204" pitchFamily="34" charset="-128"/>
                  <a:cs typeface="Arial"/>
                </a:rPr>
                <a:t>Тип документа</a:t>
              </a:r>
            </a:p>
          </p:txBody>
        </p:sp>
        <p:sp>
          <p:nvSpPr>
            <p:cNvPr id="11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6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428" dirty="0" smtClean="0">
                  <a:solidFill>
                    <a:srgbClr val="000000"/>
                  </a:solidFill>
                  <a:ea typeface="ＭＳ Ｐゴシック" panose="020B0600070205080204" pitchFamily="34" charset="-128"/>
                  <a:cs typeface="Arial"/>
                </a:rPr>
                <a:t>Дата</a:t>
              </a:r>
            </a:p>
          </p:txBody>
        </p:sp>
        <p:sp>
          <p:nvSpPr>
            <p:cNvPr id="12" name="McK Disclaimer" hidden="1"/>
            <p:cNvSpPr>
              <a:spLocks noChangeArrowheads="1"/>
            </p:cNvSpPr>
            <p:nvPr/>
          </p:nvSpPr>
          <p:spPr bwMode="auto">
            <a:xfrm>
              <a:off x="1663" y="3589"/>
              <a:ext cx="3226" cy="27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defTabSz="821202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816" dirty="0">
                  <a:solidFill>
                    <a:srgbClr val="01000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КОНФИДЕНЦИАЛЬНАЯ ИНФОРМАЦИЯ, СОБСТВЕННОСТЬ McKINSEY &amp; COMPANY</a:t>
              </a:r>
            </a:p>
            <a:p>
              <a:pPr defTabSz="821202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816" dirty="0">
                  <a:solidFill>
                    <a:srgbClr val="01000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Любое использование этого документа без специального разрешения McKinsey &amp; Company строго запрещено</a:t>
              </a:r>
            </a:p>
          </p:txBody>
        </p:sp>
        <p:sp>
          <p:nvSpPr>
            <p:cNvPr id="13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632" dirty="0">
                <a:solidFill>
                  <a:srgbClr val="010000"/>
                </a:solidFill>
                <a:latin typeface="ＭＳ Ｐゴシック" panose="020B0600070205080204" pitchFamily="34" charset="-128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14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632" dirty="0">
                <a:solidFill>
                  <a:srgbClr val="010000"/>
                </a:solidFill>
                <a:latin typeface="ＭＳ Ｐゴシック" panose="020B0600070205080204" pitchFamily="34" charset="-128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15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632" dirty="0">
                <a:solidFill>
                  <a:srgbClr val="010000"/>
                </a:solidFill>
                <a:latin typeface="ＭＳ Ｐゴシック" panose="020B0600070205080204" pitchFamily="34" charset="-128"/>
                <a:ea typeface="ＭＳ Ｐゴシック" panose="020B0600070205080204" pitchFamily="34" charset="-128"/>
                <a:cs typeface="Arial"/>
              </a:endParaRPr>
            </a:p>
          </p:txBody>
        </p:sp>
      </p:grpSp>
      <p:pic>
        <p:nvPicPr>
          <p:cNvPr id="16" name="TitleBottomBarBW" hidden="1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0066" y="6574547"/>
            <a:ext cx="1809226" cy="19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navigation8" descr="ujkm,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985" y="299654"/>
            <a:ext cx="1851343" cy="151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918280" y="3175998"/>
            <a:ext cx="5455757" cy="502445"/>
          </a:xfrm>
          <a:prstGeom prst="rect">
            <a:avLst/>
          </a:prstGeom>
        </p:spPr>
        <p:txBody>
          <a:bodyPr/>
          <a:lstStyle>
            <a:lvl1pPr>
              <a:defRPr sz="3265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918280" y="3945699"/>
            <a:ext cx="5455757" cy="219820"/>
          </a:xfrm>
        </p:spPr>
        <p:txBody>
          <a:bodyPr/>
          <a:lstStyle>
            <a:lvl1pPr>
              <a:defRPr sz="1428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xmlns="" val="3505026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 noChangeAspect="1"/>
          </p:cNvGraphicFramePr>
          <p:nvPr/>
        </p:nvGraphicFramePr>
        <p:xfrm>
          <a:off x="1" y="0"/>
          <a:ext cx="175483" cy="161974"/>
        </p:xfrm>
        <a:graphic>
          <a:graphicData uri="http://schemas.openxmlformats.org/presentationml/2006/ole">
            <p:oleObj spid="_x0000_s56386" name="think-cell Slide" r:id="rId15" imgW="360" imgH="360" progId="">
              <p:embed/>
            </p:oleObj>
          </a:graphicData>
        </a:graphic>
      </p:graphicFrame>
      <p:sp>
        <p:nvSpPr>
          <p:cNvPr id="4" name="Working Draft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 rot="5400000">
            <a:off x="8859773" y="1970589"/>
            <a:ext cx="1938031" cy="1130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612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Last Modified 11.12.2013 16:15 Russian Standard Time</a:t>
            </a:r>
            <a:endParaRPr kumimoji="1" lang="ru-RU" sz="1632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5" name="Printed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 rot="5400000">
            <a:off x="8990418" y="4188829"/>
            <a:ext cx="1676741" cy="1130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612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Printed 10.12.2013 1:07 Russian Standard Time</a:t>
            </a:r>
            <a:endParaRPr kumimoji="1" lang="ru-RU" sz="1632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6" name="McK 1. On-page tracker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0388" y="27536"/>
            <a:ext cx="876843" cy="263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428" dirty="0">
                <a:solidFill>
                  <a:srgbClr val="808080"/>
                </a:solidFill>
                <a:ea typeface="ＭＳ Ｐゴシック" panose="020B0600070205080204" pitchFamily="34" charset="-128"/>
                <a:cs typeface="Arial"/>
              </a:rPr>
              <a:t>TRACKER</a:t>
            </a:r>
          </a:p>
        </p:txBody>
      </p:sp>
      <p:sp>
        <p:nvSpPr>
          <p:cNvPr id="7" name="McK 3. Unit of measure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1614" y="945932"/>
            <a:ext cx="9526956" cy="3074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632" dirty="0" smtClean="0">
                <a:solidFill>
                  <a:srgbClr val="808080"/>
                </a:solidFill>
                <a:ea typeface="ＭＳ Ｐゴシック" panose="020B0600070205080204" pitchFamily="34" charset="-128"/>
                <a:cs typeface="Arial"/>
              </a:rPr>
              <a:t>Unit of measure</a:t>
            </a:r>
          </a:p>
        </p:txBody>
      </p:sp>
      <p:sp>
        <p:nvSpPr>
          <p:cNvPr id="8" name="McK 4. Footnote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31614" y="6228460"/>
            <a:ext cx="9449744" cy="1922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020" dirty="0" smtClean="0">
                <a:solidFill>
                  <a:srgbClr val="000000"/>
                </a:solidFill>
                <a:latin typeface="Arial"/>
                <a:ea typeface="ＭＳ Ｐゴシック" panose="020B0600070205080204" pitchFamily="34" charset="-128"/>
                <a:cs typeface="Arial"/>
              </a:rPr>
              <a:t>1 Сноска</a:t>
            </a:r>
          </a:p>
        </p:txBody>
      </p:sp>
      <p:sp>
        <p:nvSpPr>
          <p:cNvPr id="9" name="McK 5. Source" hidden="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1613" y="6579407"/>
            <a:ext cx="7586118" cy="1922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marL="621975" indent="-621975" defTabSz="913526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625214" algn="l"/>
              </a:tabLst>
              <a:defRPr/>
            </a:pPr>
            <a:r>
              <a:rPr kumimoji="1" lang="ru-RU" sz="1020" dirty="0">
                <a:solidFill>
                  <a:srgbClr val="010000"/>
                </a:solidFill>
                <a:ea typeface="ＭＳ Ｐゴシック" panose="020B0600070205080204" pitchFamily="34" charset="-128"/>
                <a:cs typeface="Arial"/>
              </a:rPr>
              <a:t>ИСТОЧНИК: источник</a:t>
            </a:r>
          </a:p>
        </p:txBody>
      </p:sp>
      <p:grpSp>
        <p:nvGrpSpPr>
          <p:cNvPr id="10" name="ACET" hidden="1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1605668" y="1035020"/>
            <a:ext cx="4713466" cy="633321"/>
            <a:chOff x="915" y="639"/>
            <a:chExt cx="2686" cy="391"/>
          </a:xfrm>
        </p:grpSpPr>
        <p:cxnSp>
          <p:nvCxnSpPr>
            <p:cNvPr id="11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AutoShape 250"/>
            <p:cNvSpPr>
              <a:spLocks noChangeArrowheads="1"/>
            </p:cNvSpPr>
            <p:nvPr/>
          </p:nvSpPr>
          <p:spPr bwMode="auto">
            <a:xfrm>
              <a:off x="915" y="639"/>
              <a:ext cx="2686" cy="39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632" b="1" dirty="0">
                  <a:solidFill>
                    <a:srgbClr val="01000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Title</a:t>
              </a:r>
            </a:p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632" dirty="0">
                  <a:solidFill>
                    <a:srgbClr val="80808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Unit of measure</a:t>
              </a:r>
            </a:p>
          </p:txBody>
        </p:sp>
      </p:grpSp>
      <p:sp>
        <p:nvSpPr>
          <p:cNvPr id="13" name="Line 1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31613" y="6454684"/>
            <a:ext cx="963224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3297" bIns="93297" anchor="ctr"/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837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14" name="Line 16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40386" y="902198"/>
            <a:ext cx="9625228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3297" bIns="93297" anchor="ctr"/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837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  <a:cs typeface="Arial" charset="0"/>
            </a:endParaRPr>
          </a:p>
        </p:txBody>
      </p:sp>
      <p:pic>
        <p:nvPicPr>
          <p:cNvPr id="15" name="navigation8" descr="ujkm,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49594" y="37257"/>
            <a:ext cx="980948" cy="80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Connector 5"/>
          <p:cNvCxnSpPr/>
          <p:nvPr>
            <p:custDataLst>
              <p:tags r:id="rId12"/>
            </p:custDataLst>
          </p:nvPr>
        </p:nvCxnSpPr>
        <p:spPr>
          <a:xfrm>
            <a:off x="8951374" y="6555108"/>
            <a:ext cx="0" cy="302892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</p:cxnSp>
      <p:sp>
        <p:nvSpPr>
          <p:cNvPr id="17" name="Slide Number"/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9446236" y="6629616"/>
            <a:ext cx="231637" cy="155496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fld id="{33B6FCEB-DD5C-44FE-8EF4-08F021D26B83}" type="slidenum">
              <a:rPr kumimoji="1" lang="en-US" sz="1020" smtClean="0">
                <a:solidFill>
                  <a:srgbClr val="010000"/>
                </a:solidFill>
                <a:ea typeface="ＭＳ Ｐゴシック" panose="020B0600070205080204" pitchFamily="34" charset="-128"/>
                <a:cs typeface="Arial"/>
              </a:rPr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sz="1020" dirty="0">
              <a:solidFill>
                <a:srgbClr val="01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1" y="0"/>
          <a:ext cx="175483" cy="161974"/>
        </p:xfrm>
        <a:graphic>
          <a:graphicData uri="http://schemas.openxmlformats.org/presentationml/2006/ole">
            <p:oleObj spid="_x0000_s56387" name="think-cell Slide" r:id="rId17" imgW="360" imgH="360" progId="">
              <p:embed/>
            </p:oleObj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>
          <a:xfrm>
            <a:off x="139948" y="301936"/>
            <a:ext cx="8684943" cy="2983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1407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967" y="293174"/>
            <a:ext cx="1814491" cy="148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1" y="2513459"/>
            <a:ext cx="8970433" cy="367413"/>
          </a:xfrm>
          <a:ln/>
        </p:spPr>
        <p:txBody>
          <a:bodyPr/>
          <a:lstStyle>
            <a:lvl1pPr>
              <a:lnSpc>
                <a:spcPct val="130000"/>
              </a:lnSpc>
              <a:defRPr sz="1837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1" y="3499271"/>
            <a:ext cx="4055269" cy="219820"/>
          </a:xfrm>
          <a:ln/>
        </p:spPr>
        <p:txBody>
          <a:bodyPr anchor="ctr"/>
          <a:lstStyle>
            <a:lvl1pPr marL="0" indent="0">
              <a:buFontTx/>
              <a:buNone/>
              <a:defRPr sz="1428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485325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 sz="2000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 sz="2000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ja-JP" altLang="ja-JP" sz="2000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08502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1729597632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63059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28"/>
            <a:ext cx="8420100" cy="1362075"/>
          </a:xfrm>
        </p:spPr>
        <p:txBody>
          <a:bodyPr anchor="t"/>
          <a:lstStyle>
            <a:lvl1pPr algn="l">
              <a:defRPr sz="4191" b="1" cap="all">
                <a:solidFill>
                  <a:srgbClr val="0D6186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95">
                <a:solidFill>
                  <a:schemeClr val="accent4"/>
                </a:solidFill>
              </a:defRPr>
            </a:lvl1pPr>
            <a:lvl2pPr marL="477078" indent="0">
              <a:buNone/>
              <a:defRPr sz="1905"/>
            </a:lvl2pPr>
            <a:lvl3pPr marL="954155" indent="0">
              <a:buNone/>
              <a:defRPr sz="1714"/>
            </a:lvl3pPr>
            <a:lvl4pPr marL="1431234" indent="0">
              <a:buNone/>
              <a:defRPr sz="1429"/>
            </a:lvl4pPr>
            <a:lvl5pPr marL="1908311" indent="0">
              <a:buNone/>
              <a:defRPr sz="1429"/>
            </a:lvl5pPr>
            <a:lvl6pPr marL="2385390" indent="0">
              <a:buNone/>
              <a:defRPr sz="1429"/>
            </a:lvl6pPr>
            <a:lvl7pPr marL="2862468" indent="0">
              <a:buNone/>
              <a:defRPr sz="1429"/>
            </a:lvl7pPr>
            <a:lvl8pPr marL="3339546" indent="0">
              <a:buNone/>
              <a:defRPr sz="1429"/>
            </a:lvl8pPr>
            <a:lvl9pPr marL="3816624" indent="0">
              <a:buNone/>
              <a:defRPr sz="1429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DE5BF-2111-44D3-B6B6-E84876A33987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03378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3225034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62274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35545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989433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7786694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0931750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04919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81936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831337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77790352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54" y="1125539"/>
            <a:ext cx="4480057" cy="5148262"/>
          </a:xfrm>
        </p:spPr>
        <p:txBody>
          <a:bodyPr/>
          <a:lstStyle>
            <a:lvl1pPr>
              <a:defRPr sz="2952"/>
            </a:lvl1pPr>
            <a:lvl2pPr>
              <a:defRPr sz="2476"/>
            </a:lvl2pPr>
            <a:lvl3pPr>
              <a:defRPr sz="2095">
                <a:latin typeface="Microsoft Sans Serif"/>
                <a:cs typeface="Microsoft Sans Serif"/>
              </a:defRPr>
            </a:lvl3pPr>
            <a:lvl4pPr>
              <a:defRPr sz="1905">
                <a:latin typeface="Microsoft Sans Serif"/>
                <a:cs typeface="Microsoft Sans Serif"/>
              </a:defRPr>
            </a:lvl4pPr>
            <a:lvl5pPr>
              <a:defRPr sz="1905">
                <a:latin typeface="Microsoft Sans Serif"/>
                <a:cs typeface="Microsoft Sans Serif"/>
              </a:defRPr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510" y="1125539"/>
            <a:ext cx="4481777" cy="5148262"/>
          </a:xfrm>
        </p:spPr>
        <p:txBody>
          <a:bodyPr/>
          <a:lstStyle>
            <a:lvl1pPr>
              <a:defRPr sz="2952"/>
            </a:lvl1pPr>
            <a:lvl2pPr>
              <a:defRPr sz="2476"/>
            </a:lvl2pPr>
            <a:lvl3pPr>
              <a:defRPr sz="2095">
                <a:latin typeface="Microsoft Sans Serif"/>
                <a:cs typeface="Microsoft Sans Serif"/>
              </a:defRPr>
            </a:lvl3pPr>
            <a:lvl4pPr>
              <a:defRPr sz="1905">
                <a:latin typeface="Microsoft Sans Serif"/>
                <a:cs typeface="Microsoft Sans Serif"/>
              </a:defRPr>
            </a:lvl4pPr>
            <a:lvl5pPr>
              <a:defRPr sz="1905">
                <a:latin typeface="Microsoft Sans Serif"/>
                <a:cs typeface="Microsoft Sans Serif"/>
              </a:defRPr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27D1E-8760-4F75-8A65-E901FBF993B8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64504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32153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495835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96631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6371358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06419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831662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649112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217700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7679881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798065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76" b="1"/>
            </a:lvl1pPr>
            <a:lvl2pPr marL="477078" indent="0">
              <a:buNone/>
              <a:defRPr sz="2095" b="1"/>
            </a:lvl2pPr>
            <a:lvl3pPr marL="954155" indent="0">
              <a:buNone/>
              <a:defRPr sz="1905" b="1"/>
            </a:lvl3pPr>
            <a:lvl4pPr marL="1431234" indent="0">
              <a:buNone/>
              <a:defRPr sz="1714" b="1"/>
            </a:lvl4pPr>
            <a:lvl5pPr marL="1908311" indent="0">
              <a:buNone/>
              <a:defRPr sz="1714" b="1"/>
            </a:lvl5pPr>
            <a:lvl6pPr marL="2385390" indent="0">
              <a:buNone/>
              <a:defRPr sz="1714" b="1"/>
            </a:lvl6pPr>
            <a:lvl7pPr marL="2862468" indent="0">
              <a:buNone/>
              <a:defRPr sz="1714" b="1"/>
            </a:lvl7pPr>
            <a:lvl8pPr marL="3339546" indent="0">
              <a:buNone/>
              <a:defRPr sz="1714" b="1"/>
            </a:lvl8pPr>
            <a:lvl9pPr marL="3816624" indent="0">
              <a:buNone/>
              <a:defRPr sz="1714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76"/>
            </a:lvl1pPr>
            <a:lvl2pPr>
              <a:defRPr sz="2095"/>
            </a:lvl2pPr>
            <a:lvl3pPr>
              <a:defRPr sz="1905">
                <a:latin typeface="Microsoft Sans Serif"/>
                <a:cs typeface="Microsoft Sans Serif"/>
              </a:defRPr>
            </a:lvl3pPr>
            <a:lvl4pPr>
              <a:defRPr sz="1714">
                <a:latin typeface="Microsoft Sans Serif"/>
                <a:cs typeface="Microsoft Sans Serif"/>
              </a:defRPr>
            </a:lvl4pPr>
            <a:lvl5pPr>
              <a:defRPr sz="1714">
                <a:latin typeface="Microsoft Sans Serif"/>
                <a:cs typeface="Microsoft Sans Serif"/>
              </a:defRPr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89" cy="639762"/>
          </a:xfrm>
        </p:spPr>
        <p:txBody>
          <a:bodyPr anchor="b"/>
          <a:lstStyle>
            <a:lvl1pPr marL="0" indent="0">
              <a:buNone/>
              <a:defRPr sz="2476" b="1"/>
            </a:lvl1pPr>
            <a:lvl2pPr marL="477078" indent="0">
              <a:buNone/>
              <a:defRPr sz="2095" b="1"/>
            </a:lvl2pPr>
            <a:lvl3pPr marL="954155" indent="0">
              <a:buNone/>
              <a:defRPr sz="1905" b="1"/>
            </a:lvl3pPr>
            <a:lvl4pPr marL="1431234" indent="0">
              <a:buNone/>
              <a:defRPr sz="1714" b="1"/>
            </a:lvl4pPr>
            <a:lvl5pPr marL="1908311" indent="0">
              <a:buNone/>
              <a:defRPr sz="1714" b="1"/>
            </a:lvl5pPr>
            <a:lvl6pPr marL="2385390" indent="0">
              <a:buNone/>
              <a:defRPr sz="1714" b="1"/>
            </a:lvl6pPr>
            <a:lvl7pPr marL="2862468" indent="0">
              <a:buNone/>
              <a:defRPr sz="1714" b="1"/>
            </a:lvl7pPr>
            <a:lvl8pPr marL="3339546" indent="0">
              <a:buNone/>
              <a:defRPr sz="1714" b="1"/>
            </a:lvl8pPr>
            <a:lvl9pPr marL="3816624" indent="0">
              <a:buNone/>
              <a:defRPr sz="17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89" cy="3951288"/>
          </a:xfrm>
        </p:spPr>
        <p:txBody>
          <a:bodyPr/>
          <a:lstStyle>
            <a:lvl1pPr>
              <a:defRPr sz="2476"/>
            </a:lvl1pPr>
            <a:lvl2pPr>
              <a:defRPr sz="2095"/>
            </a:lvl2pPr>
            <a:lvl3pPr>
              <a:defRPr sz="1905">
                <a:latin typeface="Microsoft Sans Serif"/>
                <a:cs typeface="Microsoft Sans Serif"/>
              </a:defRPr>
            </a:lvl3pPr>
            <a:lvl4pPr>
              <a:defRPr sz="1714">
                <a:latin typeface="Microsoft Sans Serif"/>
                <a:cs typeface="Microsoft Sans Serif"/>
              </a:defRPr>
            </a:lvl4pPr>
            <a:lvl5pPr>
              <a:defRPr sz="1714">
                <a:latin typeface="Microsoft Sans Serif"/>
                <a:cs typeface="Microsoft Sans Serif"/>
              </a:defRPr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6AFC-AA4B-411A-9543-C99A410D6C67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649925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2241230319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271504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602975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33574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5411972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4952908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9177879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875047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4406325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60726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B4AB1-B8EC-415D-AE03-A9C01327FDA6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6416357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2636692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2837064815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7818922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768469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913117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210990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069361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295131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86872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161357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5F091-A418-48E2-B21B-9DD2A9739E1C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075619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0588309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5964566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72EA8-4B81-4A31-A7C3-D00B044141D1}" type="slidenum">
              <a:rPr lang="ru-RU" smtClean="0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293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2313284126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609799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8139995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134062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186763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7DE4E-6A23-4EAC-BAE8-DB617B7AE22F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7034523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048B4-E1F6-4B7C-B5CF-B726961A650C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42675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1176261"/>
            <a:ext cx="3259005" cy="1019356"/>
          </a:xfrm>
        </p:spPr>
        <p:txBody>
          <a:bodyPr anchor="b"/>
          <a:lstStyle>
            <a:lvl1pPr algn="l">
              <a:defRPr sz="209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1176288"/>
            <a:ext cx="5537729" cy="5134378"/>
          </a:xfrm>
        </p:spPr>
        <p:txBody>
          <a:bodyPr/>
          <a:lstStyle>
            <a:lvl1pPr>
              <a:defRPr sz="3333"/>
            </a:lvl1pPr>
            <a:lvl2pPr>
              <a:defRPr sz="2952"/>
            </a:lvl2pPr>
            <a:lvl3pPr>
              <a:defRPr sz="2476">
                <a:latin typeface="Microsoft Sans Serif"/>
                <a:cs typeface="Microsoft Sans Serif"/>
              </a:defRPr>
            </a:lvl3pPr>
            <a:lvl4pPr>
              <a:defRPr sz="2095">
                <a:latin typeface="Microsoft Sans Serif"/>
                <a:cs typeface="Microsoft Sans Serif"/>
              </a:defRPr>
            </a:lvl4pPr>
            <a:lvl5pPr>
              <a:defRPr sz="2095">
                <a:latin typeface="Microsoft Sans Serif"/>
                <a:cs typeface="Microsoft Sans Serif"/>
              </a:defRPr>
            </a:lvl5pPr>
            <a:lvl6pPr>
              <a:defRPr sz="2095"/>
            </a:lvl6pPr>
            <a:lvl7pPr>
              <a:defRPr sz="2095"/>
            </a:lvl7pPr>
            <a:lvl8pPr>
              <a:defRPr sz="2095"/>
            </a:lvl8pPr>
            <a:lvl9pPr>
              <a:defRPr sz="2095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2338317"/>
            <a:ext cx="3259005" cy="4115022"/>
          </a:xfrm>
        </p:spPr>
        <p:txBody>
          <a:bodyPr/>
          <a:lstStyle>
            <a:lvl1pPr marL="0" indent="0">
              <a:buNone/>
              <a:defRPr sz="1429"/>
            </a:lvl1pPr>
            <a:lvl2pPr marL="477078" indent="0">
              <a:buNone/>
              <a:defRPr sz="1238"/>
            </a:lvl2pPr>
            <a:lvl3pPr marL="954155" indent="0">
              <a:buNone/>
              <a:defRPr sz="1048"/>
            </a:lvl3pPr>
            <a:lvl4pPr marL="1431234" indent="0">
              <a:buNone/>
              <a:defRPr sz="952"/>
            </a:lvl4pPr>
            <a:lvl5pPr marL="1908311" indent="0">
              <a:buNone/>
              <a:defRPr sz="952"/>
            </a:lvl5pPr>
            <a:lvl6pPr marL="2385390" indent="0">
              <a:buNone/>
              <a:defRPr sz="952"/>
            </a:lvl6pPr>
            <a:lvl7pPr marL="2862468" indent="0">
              <a:buNone/>
              <a:defRPr sz="952"/>
            </a:lvl7pPr>
            <a:lvl8pPr marL="3339546" indent="0">
              <a:buNone/>
              <a:defRPr sz="952"/>
            </a:lvl8pPr>
            <a:lvl9pPr marL="3816624" indent="0">
              <a:buNone/>
              <a:defRPr sz="95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AA80B-22DD-4FF4-9344-A437B7BC5601}" type="slidenum">
              <a:rPr lang="ru-RU">
                <a:solidFill>
                  <a:srgbClr val="0D61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9432188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0E44-0271-4C61-A393-6984E1E26E45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3514131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15A57-C3A8-4864-8FAA-B83877150232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361926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8E68D-7C3A-4E26-BFCC-894622BFC40B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123170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3830" y="0"/>
            <a:ext cx="2280444" cy="6273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7340" y="0"/>
            <a:ext cx="6681390" cy="6273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B130A-56C9-4453-82B0-957D5B977660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1917401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72EA8-4B81-4A31-A7C3-D00B044141D1}" type="slidenum">
              <a:rPr lang="ru-RU" smtClean="0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635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838" y="293689"/>
            <a:ext cx="1814381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3840" y="2181226"/>
            <a:ext cx="8970433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840" y="3284539"/>
            <a:ext cx="4055269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556906863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369CA-25C1-4200-8FD4-9D37F592EEB4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685063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5677-430B-4678-8423-A5E8DF41A8EA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040345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7340" y="1125538"/>
            <a:ext cx="448005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2496" y="1125538"/>
            <a:ext cx="448177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D8DA9-12D6-4AB3-8FA6-6D0B22AD38B1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225577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2CC93-5F64-4B1A-88B3-79BF7AB956A3}" type="slidenum">
              <a:rPr lang="ru-RU" altLang="ru-RU">
                <a:solidFill>
                  <a:srgbClr val="003274"/>
                </a:solidFill>
              </a:rPr>
              <a:pPr/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436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12" Type="http://schemas.openxmlformats.org/officeDocument/2006/relationships/slideLayout" Target="../slideLayouts/slideLayout106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9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11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99.xml"/><Relationship Id="rId15" Type="http://schemas.openxmlformats.org/officeDocument/2006/relationships/image" Target="../media/image13.png"/><Relationship Id="rId10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98.xml"/><Relationship Id="rId9" Type="http://schemas.openxmlformats.org/officeDocument/2006/relationships/slideLayout" Target="../slideLayouts/slideLayout103.xml"/><Relationship Id="rId14" Type="http://schemas.openxmlformats.org/officeDocument/2006/relationships/image" Target="../media/image12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4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113.xml"/><Relationship Id="rId12" Type="http://schemas.openxmlformats.org/officeDocument/2006/relationships/slideLayout" Target="../slideLayouts/slideLayout118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08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07.xml"/><Relationship Id="rId6" Type="http://schemas.openxmlformats.org/officeDocument/2006/relationships/slideLayout" Target="../slideLayouts/slideLayout112.xml"/><Relationship Id="rId11" Type="http://schemas.openxmlformats.org/officeDocument/2006/relationships/slideLayout" Target="../slideLayouts/slideLayout117.xml"/><Relationship Id="rId5" Type="http://schemas.openxmlformats.org/officeDocument/2006/relationships/slideLayout" Target="../slideLayouts/slideLayout111.xml"/><Relationship Id="rId15" Type="http://schemas.openxmlformats.org/officeDocument/2006/relationships/image" Target="../media/image16.png"/><Relationship Id="rId10" Type="http://schemas.openxmlformats.org/officeDocument/2006/relationships/slideLayout" Target="../slideLayouts/slideLayout116.xml"/><Relationship Id="rId4" Type="http://schemas.openxmlformats.org/officeDocument/2006/relationships/slideLayout" Target="../slideLayouts/slideLayout110.xml"/><Relationship Id="rId9" Type="http://schemas.openxmlformats.org/officeDocument/2006/relationships/slideLayout" Target="../slideLayouts/slideLayout115.xml"/><Relationship Id="rId14" Type="http://schemas.openxmlformats.org/officeDocument/2006/relationships/image" Target="../media/image12.jpe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6.xml"/><Relationship Id="rId13" Type="http://schemas.openxmlformats.org/officeDocument/2006/relationships/image" Target="../media/image12.jpeg"/><Relationship Id="rId3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5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19.xml"/><Relationship Id="rId6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29.xml"/><Relationship Id="rId5" Type="http://schemas.openxmlformats.org/officeDocument/2006/relationships/slideLayout" Target="../slideLayouts/slideLayout123.xml"/><Relationship Id="rId15" Type="http://schemas.openxmlformats.org/officeDocument/2006/relationships/image" Target="../media/image14.png"/><Relationship Id="rId10" Type="http://schemas.openxmlformats.org/officeDocument/2006/relationships/slideLayout" Target="../slideLayouts/slideLayout128.xml"/><Relationship Id="rId4" Type="http://schemas.openxmlformats.org/officeDocument/2006/relationships/slideLayout" Target="../slideLayouts/slideLayout122.xml"/><Relationship Id="rId9" Type="http://schemas.openxmlformats.org/officeDocument/2006/relationships/slideLayout" Target="../slideLayouts/slideLayout127.xml"/><Relationship Id="rId14" Type="http://schemas.openxmlformats.org/officeDocument/2006/relationships/image" Target="../media/image13.pn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7.xml"/><Relationship Id="rId13" Type="http://schemas.openxmlformats.org/officeDocument/2006/relationships/image" Target="../media/image12.jpeg"/><Relationship Id="rId3" Type="http://schemas.openxmlformats.org/officeDocument/2006/relationships/slideLayout" Target="../slideLayouts/slideLayout132.xml"/><Relationship Id="rId7" Type="http://schemas.openxmlformats.org/officeDocument/2006/relationships/slideLayout" Target="../slideLayouts/slideLayout136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0.xml"/><Relationship Id="rId6" Type="http://schemas.openxmlformats.org/officeDocument/2006/relationships/slideLayout" Target="../slideLayouts/slideLayout135.xml"/><Relationship Id="rId11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134.xml"/><Relationship Id="rId15" Type="http://schemas.openxmlformats.org/officeDocument/2006/relationships/image" Target="../media/image14.png"/><Relationship Id="rId10" Type="http://schemas.openxmlformats.org/officeDocument/2006/relationships/slideLayout" Target="../slideLayouts/slideLayout139.xml"/><Relationship Id="rId4" Type="http://schemas.openxmlformats.org/officeDocument/2006/relationships/slideLayout" Target="../slideLayouts/slideLayout133.xml"/><Relationship Id="rId9" Type="http://schemas.openxmlformats.org/officeDocument/2006/relationships/slideLayout" Target="../slideLayouts/slideLayout138.xml"/><Relationship Id="rId14" Type="http://schemas.openxmlformats.org/officeDocument/2006/relationships/image" Target="../media/image13.pn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image" Target="../media/image12.jpeg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5" Type="http://schemas.openxmlformats.org/officeDocument/2006/relationships/image" Target="../media/image14.png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image" Target="../media/image1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26" Type="http://schemas.openxmlformats.org/officeDocument/2006/relationships/slideLayout" Target="../slideLayouts/slideLayout27.xml"/><Relationship Id="rId3" Type="http://schemas.openxmlformats.org/officeDocument/2006/relationships/slideLayout" Target="../slideLayouts/slideLayout4.xml"/><Relationship Id="rId21" Type="http://schemas.openxmlformats.org/officeDocument/2006/relationships/slideLayout" Target="../slideLayouts/slideLayout22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5" Type="http://schemas.openxmlformats.org/officeDocument/2006/relationships/slideLayout" Target="../slideLayouts/slideLayout26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21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slideLayout" Target="../slideLayouts/slideLayout25.xml"/><Relationship Id="rId32" Type="http://schemas.openxmlformats.org/officeDocument/2006/relationships/image" Target="../media/image3.png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31" Type="http://schemas.openxmlformats.org/officeDocument/2006/relationships/image" Target="../media/image2.jpe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slideLayout" Target="../slideLayouts/slideLayout23.xml"/><Relationship Id="rId27" Type="http://schemas.openxmlformats.org/officeDocument/2006/relationships/slideLayout" Target="../slideLayouts/slideLayout28.xml"/><Relationship Id="rId30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18" Type="http://schemas.openxmlformats.org/officeDocument/2006/relationships/tags" Target="../tags/tag12.xml"/><Relationship Id="rId3" Type="http://schemas.openxmlformats.org/officeDocument/2006/relationships/slideLayout" Target="../slideLayouts/slideLayout32.xml"/><Relationship Id="rId21" Type="http://schemas.openxmlformats.org/officeDocument/2006/relationships/oleObject" Target="../embeddings/oleObject1.bin"/><Relationship Id="rId7" Type="http://schemas.openxmlformats.org/officeDocument/2006/relationships/tags" Target="../tags/tag1.xml"/><Relationship Id="rId12" Type="http://schemas.openxmlformats.org/officeDocument/2006/relationships/tags" Target="../tags/tag6.xml"/><Relationship Id="rId17" Type="http://schemas.openxmlformats.org/officeDocument/2006/relationships/tags" Target="../tags/tag11.xml"/><Relationship Id="rId2" Type="http://schemas.openxmlformats.org/officeDocument/2006/relationships/slideLayout" Target="../slideLayouts/slideLayout31.xml"/><Relationship Id="rId16" Type="http://schemas.openxmlformats.org/officeDocument/2006/relationships/tags" Target="../tags/tag10.xml"/><Relationship Id="rId20" Type="http://schemas.openxmlformats.org/officeDocument/2006/relationships/tags" Target="../tags/tag14.xml"/><Relationship Id="rId1" Type="http://schemas.openxmlformats.org/officeDocument/2006/relationships/slideLayout" Target="../slideLayouts/slideLayout30.xml"/><Relationship Id="rId6" Type="http://schemas.openxmlformats.org/officeDocument/2006/relationships/vmlDrawing" Target="../drawings/vmlDrawing1.vml"/><Relationship Id="rId11" Type="http://schemas.openxmlformats.org/officeDocument/2006/relationships/tags" Target="../tags/tag5.xml"/><Relationship Id="rId5" Type="http://schemas.openxmlformats.org/officeDocument/2006/relationships/theme" Target="../theme/theme3.xml"/><Relationship Id="rId15" Type="http://schemas.openxmlformats.org/officeDocument/2006/relationships/tags" Target="../tags/tag9.xml"/><Relationship Id="rId10" Type="http://schemas.openxmlformats.org/officeDocument/2006/relationships/tags" Target="../tags/tag4.xml"/><Relationship Id="rId19" Type="http://schemas.openxmlformats.org/officeDocument/2006/relationships/tags" Target="../tags/tag13.xml"/><Relationship Id="rId4" Type="http://schemas.openxmlformats.org/officeDocument/2006/relationships/slideLayout" Target="../slideLayouts/slideLayout33.xml"/><Relationship Id="rId9" Type="http://schemas.openxmlformats.org/officeDocument/2006/relationships/tags" Target="../tags/tag3.xml"/><Relationship Id="rId14" Type="http://schemas.openxmlformats.org/officeDocument/2006/relationships/tags" Target="../tags/tag8.xml"/><Relationship Id="rId22" Type="http://schemas.openxmlformats.org/officeDocument/2006/relationships/image" Target="../media/image9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tags" Target="../tags/tag45.xml"/><Relationship Id="rId3" Type="http://schemas.openxmlformats.org/officeDocument/2006/relationships/slideLayout" Target="../slideLayouts/slideLayout36.xml"/><Relationship Id="rId21" Type="http://schemas.openxmlformats.org/officeDocument/2006/relationships/oleObject" Target="../embeddings/oleObject5.bin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tags" Target="../tags/tag44.xml"/><Relationship Id="rId2" Type="http://schemas.openxmlformats.org/officeDocument/2006/relationships/slideLayout" Target="../slideLayouts/slideLayout35.xml"/><Relationship Id="rId16" Type="http://schemas.openxmlformats.org/officeDocument/2006/relationships/tags" Target="../tags/tag43.xml"/><Relationship Id="rId20" Type="http://schemas.openxmlformats.org/officeDocument/2006/relationships/tags" Target="../tags/tag47.xml"/><Relationship Id="rId1" Type="http://schemas.openxmlformats.org/officeDocument/2006/relationships/slideLayout" Target="../slideLayouts/slideLayout34.xml"/><Relationship Id="rId6" Type="http://schemas.openxmlformats.org/officeDocument/2006/relationships/vmlDrawing" Target="../drawings/vmlDrawing4.vml"/><Relationship Id="rId11" Type="http://schemas.openxmlformats.org/officeDocument/2006/relationships/tags" Target="../tags/tag38.xml"/><Relationship Id="rId5" Type="http://schemas.openxmlformats.org/officeDocument/2006/relationships/theme" Target="../theme/theme4.xml"/><Relationship Id="rId15" Type="http://schemas.openxmlformats.org/officeDocument/2006/relationships/tags" Target="../tags/tag42.xml"/><Relationship Id="rId10" Type="http://schemas.openxmlformats.org/officeDocument/2006/relationships/tags" Target="../tags/tag37.xml"/><Relationship Id="rId19" Type="http://schemas.openxmlformats.org/officeDocument/2006/relationships/tags" Target="../tags/tag46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36.xml"/><Relationship Id="rId14" Type="http://schemas.openxmlformats.org/officeDocument/2006/relationships/tags" Target="../tags/tag41.xml"/><Relationship Id="rId22" Type="http://schemas.openxmlformats.org/officeDocument/2006/relationships/image" Target="../media/image9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2.jpe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4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12.jpe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14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3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image" Target="../media/image12.jpeg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image" Target="../media/image14.png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13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image" Target="../media/image13.png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image" Target="../media/image12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4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84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5" Type="http://schemas.openxmlformats.org/officeDocument/2006/relationships/image" Target="../media/image13.png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Relationship Id="rId14" Type="http://schemas.openxmlformats.org/officeDocument/2006/relationships/image" Target="../media/image1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5323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hdr="0" ftr="0" dt="0"/>
  <p:txStyles>
    <p:titleStyle>
      <a:lvl1pPr algn="ctr" defTabSz="870875" rtl="0" eaLnBrk="1" latinLnBrk="0" hangingPunct="1">
        <a:spcBef>
          <a:spcPct val="0"/>
        </a:spcBef>
        <a:buNone/>
        <a:defRPr sz="41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6578" indent="-326578" algn="l" defTabSz="870875" rtl="0" eaLnBrk="1" latinLnBrk="0" hangingPunct="1">
        <a:spcBef>
          <a:spcPct val="20000"/>
        </a:spcBef>
        <a:buFont typeface="Arial" pitchFamily="34" charset="0"/>
        <a:buChar char="•"/>
        <a:defRPr sz="3048" kern="1200">
          <a:solidFill>
            <a:schemeClr val="tx1"/>
          </a:solidFill>
          <a:latin typeface="+mn-lt"/>
          <a:ea typeface="+mn-ea"/>
          <a:cs typeface="+mn-cs"/>
        </a:defRPr>
      </a:lvl1pPr>
      <a:lvl2pPr marL="707586" indent="-272148" algn="l" defTabSz="870875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088593" indent="-217719" algn="l" defTabSz="870875" rtl="0" eaLnBrk="1" latinLnBrk="0" hangingPunct="1">
        <a:spcBef>
          <a:spcPct val="20000"/>
        </a:spcBef>
        <a:buFont typeface="Arial" pitchFamily="34" charset="0"/>
        <a:buChar char="•"/>
        <a:defRPr sz="2286" kern="1200">
          <a:solidFill>
            <a:schemeClr val="tx1"/>
          </a:solidFill>
          <a:latin typeface="+mn-lt"/>
          <a:ea typeface="+mn-ea"/>
          <a:cs typeface="+mn-cs"/>
        </a:defRPr>
      </a:lvl3pPr>
      <a:lvl4pPr marL="1524030" indent="-217719" algn="l" defTabSz="870875" rtl="0" eaLnBrk="1" latinLnBrk="0" hangingPunct="1">
        <a:spcBef>
          <a:spcPct val="20000"/>
        </a:spcBef>
        <a:buFont typeface="Arial" pitchFamily="34" charset="0"/>
        <a:buChar char="–"/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959468" indent="-217719" algn="l" defTabSz="870875" rtl="0" eaLnBrk="1" latinLnBrk="0" hangingPunct="1">
        <a:spcBef>
          <a:spcPct val="20000"/>
        </a:spcBef>
        <a:buFont typeface="Arial" pitchFamily="34" charset="0"/>
        <a:buChar char="»"/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94905" indent="-217719" algn="l" defTabSz="870875" rtl="0" eaLnBrk="1" latinLnBrk="0" hangingPunct="1">
        <a:spcBef>
          <a:spcPct val="20000"/>
        </a:spcBef>
        <a:buFont typeface="Arial" pitchFamily="34" charset="0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30342" indent="-217719" algn="l" defTabSz="870875" rtl="0" eaLnBrk="1" latinLnBrk="0" hangingPunct="1">
        <a:spcBef>
          <a:spcPct val="20000"/>
        </a:spcBef>
        <a:buFont typeface="Arial" pitchFamily="34" charset="0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265780" indent="-217719" algn="l" defTabSz="870875" rtl="0" eaLnBrk="1" latinLnBrk="0" hangingPunct="1">
        <a:spcBef>
          <a:spcPct val="20000"/>
        </a:spcBef>
        <a:buFont typeface="Arial" pitchFamily="34" charset="0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701217" indent="-217719" algn="l" defTabSz="870875" rtl="0" eaLnBrk="1" latinLnBrk="0" hangingPunct="1">
        <a:spcBef>
          <a:spcPct val="20000"/>
        </a:spcBef>
        <a:buFont typeface="Arial" pitchFamily="34" charset="0"/>
        <a:buChar char="•"/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5437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0875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6312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1749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77186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2624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48061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83498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7791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7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7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51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8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8110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8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5825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1651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67481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3316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433" indent="-180433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59287" indent="-177269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7"/>
        </a:buBlip>
        <a:defRPr sz="1400">
          <a:solidFill>
            <a:schemeClr val="tx1"/>
          </a:solidFill>
          <a:latin typeface="+mn-lt"/>
          <a:cs typeface="+mn-cs"/>
        </a:defRPr>
      </a:lvl2pPr>
      <a:lvl3pPr marL="1158562" indent="-267488" algn="l" rtl="0" eaLnBrk="0" fontAlgn="base" hangingPunct="0">
        <a:spcBef>
          <a:spcPct val="0"/>
        </a:spcBef>
        <a:spcAft>
          <a:spcPct val="30000"/>
        </a:spcAft>
        <a:buBlip>
          <a:blip r:embed="rId17"/>
        </a:buBlip>
        <a:defRPr sz="2200">
          <a:solidFill>
            <a:schemeClr val="tx1"/>
          </a:solidFill>
          <a:latin typeface="+mn-lt"/>
          <a:cs typeface="+mn-cs"/>
        </a:defRPr>
      </a:lvl3pPr>
      <a:lvl4pPr marL="1660291" indent="-2279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67066" indent="-2279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22895" indent="-2279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8725" indent="-2279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34556" indent="-2279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90386" indent="-2279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25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651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481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316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151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982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813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644" algn="l" defTabSz="9116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144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6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6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9444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6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6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566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6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6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8468"/>
            <a:ext cx="8229364" cy="980728"/>
            <a:chOff x="0" y="2505596"/>
            <a:chExt cx="6696744" cy="1707025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3636557"/>
              <a:ext cx="6696744" cy="57606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4155"/>
              <a:endParaRPr lang="en-US" sz="1821" dirty="0">
                <a:solidFill>
                  <a:srgbClr val="FFFFFF"/>
                </a:solidFill>
                <a:cs typeface="Microsoft Sans Serif"/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3068960"/>
              <a:ext cx="669674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4155"/>
              <a:endParaRPr lang="en-US" sz="1821" dirty="0">
                <a:solidFill>
                  <a:srgbClr val="3E87BD"/>
                </a:solidFill>
                <a:cs typeface="Microsoft Sans Serif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2505596"/>
              <a:ext cx="669674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4155"/>
              <a:endParaRPr lang="en-US" sz="1821" dirty="0">
                <a:solidFill>
                  <a:srgbClr val="FFFFFF"/>
                </a:solidFill>
                <a:cs typeface="Microsoft Sans Serif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5468" y="6381328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1714" b="1">
                <a:solidFill>
                  <a:schemeClr val="accent2"/>
                </a:solidFill>
                <a:latin typeface="Microsoft Sans Serif"/>
                <a:cs typeface="Microsoft Sans Serif"/>
              </a:defRPr>
            </a:lvl1pPr>
          </a:lstStyle>
          <a:p>
            <a:pPr defTabSz="954155">
              <a:defRPr/>
            </a:pPr>
            <a:fld id="{78BE5482-BCD3-488D-889D-C7CA54C942EE}" type="slidenum">
              <a:rPr lang="ru-RU" smtClean="0">
                <a:solidFill>
                  <a:srgbClr val="0D6186"/>
                </a:solidFill>
              </a:rPr>
              <a:pPr defTabSz="954155">
                <a:defRPr/>
              </a:pPr>
              <a:t>‹#›</a:t>
            </a:fld>
            <a:endParaRPr lang="ru-RU" dirty="0">
              <a:solidFill>
                <a:srgbClr val="0D6186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9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6" name="Rectangle 5"/>
          <p:cNvSpPr/>
          <p:nvPr/>
        </p:nvSpPr>
        <p:spPr>
          <a:xfrm rot="10800000">
            <a:off x="6981226" y="1"/>
            <a:ext cx="1610396" cy="1105519"/>
          </a:xfrm>
          <a:custGeom>
            <a:avLst/>
            <a:gdLst>
              <a:gd name="connsiteX0" fmla="*/ 0 w 1080120"/>
              <a:gd name="connsiteY0" fmla="*/ 0 h 1080120"/>
              <a:gd name="connsiteX1" fmla="*/ 1080120 w 1080120"/>
              <a:gd name="connsiteY1" fmla="*/ 0 h 1080120"/>
              <a:gd name="connsiteX2" fmla="*/ 1080120 w 1080120"/>
              <a:gd name="connsiteY2" fmla="*/ 1080120 h 1080120"/>
              <a:gd name="connsiteX3" fmla="*/ 0 w 1080120"/>
              <a:gd name="connsiteY3" fmla="*/ 1080120 h 1080120"/>
              <a:gd name="connsiteX4" fmla="*/ 0 w 1080120"/>
              <a:gd name="connsiteY4" fmla="*/ 0 h 1080120"/>
              <a:gd name="connsiteX0" fmla="*/ 0 w 1080120"/>
              <a:gd name="connsiteY0" fmla="*/ 0 h 1088587"/>
              <a:gd name="connsiteX1" fmla="*/ 1080120 w 1080120"/>
              <a:gd name="connsiteY1" fmla="*/ 0 h 1088587"/>
              <a:gd name="connsiteX2" fmla="*/ 97986 w 1080120"/>
              <a:gd name="connsiteY2" fmla="*/ 1088587 h 1088587"/>
              <a:gd name="connsiteX3" fmla="*/ 0 w 1080120"/>
              <a:gd name="connsiteY3" fmla="*/ 1080120 h 1088587"/>
              <a:gd name="connsiteX4" fmla="*/ 0 w 1080120"/>
              <a:gd name="connsiteY4" fmla="*/ 0 h 1088587"/>
              <a:gd name="connsiteX0" fmla="*/ 406400 w 1486520"/>
              <a:gd name="connsiteY0" fmla="*/ 0 h 1097053"/>
              <a:gd name="connsiteX1" fmla="*/ 1486520 w 1486520"/>
              <a:gd name="connsiteY1" fmla="*/ 0 h 1097053"/>
              <a:gd name="connsiteX2" fmla="*/ 504386 w 1486520"/>
              <a:gd name="connsiteY2" fmla="*/ 1088587 h 1097053"/>
              <a:gd name="connsiteX3" fmla="*/ 0 w 1486520"/>
              <a:gd name="connsiteY3" fmla="*/ 1097053 h 1097053"/>
              <a:gd name="connsiteX4" fmla="*/ 406400 w 1486520"/>
              <a:gd name="connsiteY4" fmla="*/ 0 h 1097053"/>
              <a:gd name="connsiteX0" fmla="*/ 8466 w 1486520"/>
              <a:gd name="connsiteY0" fmla="*/ 0 h 1105519"/>
              <a:gd name="connsiteX1" fmla="*/ 1486520 w 1486520"/>
              <a:gd name="connsiteY1" fmla="*/ 8466 h 1105519"/>
              <a:gd name="connsiteX2" fmla="*/ 504386 w 1486520"/>
              <a:gd name="connsiteY2" fmla="*/ 1097053 h 1105519"/>
              <a:gd name="connsiteX3" fmla="*/ 0 w 1486520"/>
              <a:gd name="connsiteY3" fmla="*/ 1105519 h 1105519"/>
              <a:gd name="connsiteX4" fmla="*/ 8466 w 1486520"/>
              <a:gd name="connsiteY4" fmla="*/ 0 h 110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6520" h="1105519">
                <a:moveTo>
                  <a:pt x="8466" y="0"/>
                </a:moveTo>
                <a:lnTo>
                  <a:pt x="1486520" y="8466"/>
                </a:lnTo>
                <a:lnTo>
                  <a:pt x="504386" y="1097053"/>
                </a:lnTo>
                <a:lnTo>
                  <a:pt x="0" y="1105519"/>
                </a:lnTo>
                <a:lnTo>
                  <a:pt x="84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420" tIns="47710" rIns="95420" bIns="47710" rtlCol="0" anchor="ctr"/>
          <a:lstStyle/>
          <a:p>
            <a:pPr algn="ctr" defTabSz="954155"/>
            <a:endParaRPr lang="en-US" sz="1821" dirty="0">
              <a:solidFill>
                <a:srgbClr val="FFFFFF"/>
              </a:solidFill>
              <a:cs typeface="Microsoft Sans Serif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1"/>
            <a:ext cx="686393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6269" y="188640"/>
            <a:ext cx="873268" cy="713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46"/>
          <p:cNvPicPr>
            <a:picLocks noChangeAspect="1"/>
          </p:cNvPicPr>
          <p:nvPr/>
        </p:nvPicPr>
        <p:blipFill rotWithShape="1">
          <a:blip r:embed="rId31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17330" y="205574"/>
            <a:ext cx="942042" cy="67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673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  <p:sldLayoutId id="2147483746" r:id="rId18"/>
    <p:sldLayoutId id="2147483747" r:id="rId19"/>
    <p:sldLayoutId id="2147483748" r:id="rId20"/>
    <p:sldLayoutId id="2147483749" r:id="rId21"/>
    <p:sldLayoutId id="2147483750" r:id="rId22"/>
    <p:sldLayoutId id="2147483751" r:id="rId23"/>
    <p:sldLayoutId id="2147483752" r:id="rId24"/>
    <p:sldLayoutId id="2147483753" r:id="rId25"/>
    <p:sldLayoutId id="2147483754" r:id="rId26"/>
    <p:sldLayoutId id="2147483755" r:id="rId27"/>
    <p:sldLayoutId id="2147483895" r:id="rId28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95" b="1">
          <a:solidFill>
            <a:schemeClr val="accent3"/>
          </a:solidFill>
          <a:latin typeface="Microsoft Sans Serif"/>
          <a:ea typeface="+mj-ea"/>
          <a:cs typeface="Microsoft Sans Serif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95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95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95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95" b="1">
          <a:solidFill>
            <a:schemeClr val="hlink"/>
          </a:solidFill>
          <a:latin typeface="Arial" charset="0"/>
          <a:cs typeface="Arial" charset="0"/>
        </a:defRPr>
      </a:lvl5pPr>
      <a:lvl6pPr marL="477109" algn="l" rtl="0" fontAlgn="base">
        <a:spcBef>
          <a:spcPct val="0"/>
        </a:spcBef>
        <a:spcAft>
          <a:spcPct val="0"/>
        </a:spcAft>
        <a:defRPr sz="2095" b="1">
          <a:solidFill>
            <a:schemeClr val="hlink"/>
          </a:solidFill>
          <a:latin typeface="Arial" charset="0"/>
          <a:cs typeface="Arial" charset="0"/>
        </a:defRPr>
      </a:lvl6pPr>
      <a:lvl7pPr marL="954217" algn="l" rtl="0" fontAlgn="base">
        <a:spcBef>
          <a:spcPct val="0"/>
        </a:spcBef>
        <a:spcAft>
          <a:spcPct val="0"/>
        </a:spcAft>
        <a:defRPr sz="2095" b="1">
          <a:solidFill>
            <a:schemeClr val="hlink"/>
          </a:solidFill>
          <a:latin typeface="Arial" charset="0"/>
          <a:cs typeface="Arial" charset="0"/>
        </a:defRPr>
      </a:lvl7pPr>
      <a:lvl8pPr marL="1431326" algn="l" rtl="0" fontAlgn="base">
        <a:spcBef>
          <a:spcPct val="0"/>
        </a:spcBef>
        <a:spcAft>
          <a:spcPct val="0"/>
        </a:spcAft>
        <a:defRPr sz="2095" b="1">
          <a:solidFill>
            <a:schemeClr val="hlink"/>
          </a:solidFill>
          <a:latin typeface="Arial" charset="0"/>
          <a:cs typeface="Arial" charset="0"/>
        </a:defRPr>
      </a:lvl8pPr>
      <a:lvl9pPr marL="1908434" algn="l" rtl="0" fontAlgn="base">
        <a:spcBef>
          <a:spcPct val="0"/>
        </a:spcBef>
        <a:spcAft>
          <a:spcPct val="0"/>
        </a:spcAft>
        <a:defRPr sz="2095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8855" indent="-18885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Clr>
          <a:schemeClr val="accent2"/>
        </a:buClr>
        <a:buSzPct val="150000"/>
        <a:buFont typeface="Arial"/>
        <a:buChar char="•"/>
        <a:defRPr sz="1714">
          <a:solidFill>
            <a:schemeClr val="tx1"/>
          </a:solidFill>
          <a:latin typeface="Microsoft Sans Serif"/>
          <a:ea typeface="+mn-ea"/>
          <a:cs typeface="Microsoft Sans Serif"/>
        </a:defRPr>
      </a:lvl1pPr>
      <a:lvl2pPr marL="376055" indent="-185542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Clr>
          <a:schemeClr val="accent2"/>
        </a:buClr>
        <a:buSzPct val="150000"/>
        <a:buFont typeface="Arial"/>
        <a:buChar char="•"/>
        <a:defRPr sz="1429">
          <a:solidFill>
            <a:schemeClr val="tx1"/>
          </a:solidFill>
          <a:latin typeface="Microsoft Sans Serif"/>
          <a:cs typeface="Microsoft Sans Serif"/>
        </a:defRPr>
      </a:lvl2pPr>
      <a:lvl3pPr marL="1212651" indent="-279970" algn="l" rtl="0" eaLnBrk="0" fontAlgn="base" hangingPunct="0">
        <a:spcBef>
          <a:spcPct val="0"/>
        </a:spcBef>
        <a:spcAft>
          <a:spcPct val="30000"/>
        </a:spcAft>
        <a:buBlip>
          <a:blip r:embed="rId32"/>
        </a:buBlip>
        <a:defRPr sz="2286">
          <a:solidFill>
            <a:schemeClr val="tx1"/>
          </a:solidFill>
          <a:latin typeface="+mn-lt"/>
          <a:cs typeface="+mn-cs"/>
        </a:defRPr>
      </a:lvl3pPr>
      <a:lvl4pPr marL="1737802" indent="-238554" algn="l" rtl="0" eaLnBrk="0" fontAlgn="base" hangingPunct="0">
        <a:spcBef>
          <a:spcPct val="20000"/>
        </a:spcBef>
        <a:spcAft>
          <a:spcPct val="0"/>
        </a:spcAft>
        <a:buChar char="–"/>
        <a:defRPr sz="2095">
          <a:solidFill>
            <a:schemeClr val="tx1"/>
          </a:solidFill>
          <a:latin typeface="+mn-lt"/>
          <a:cs typeface="+mn-cs"/>
        </a:defRPr>
      </a:lvl4pPr>
      <a:lvl5pPr marL="2163555" indent="-238554" algn="l" rtl="0" eaLnBrk="0" fontAlgn="base" hangingPunct="0">
        <a:spcBef>
          <a:spcPct val="20000"/>
        </a:spcBef>
        <a:spcAft>
          <a:spcPct val="0"/>
        </a:spcAft>
        <a:buChar char="»"/>
        <a:defRPr sz="2095">
          <a:solidFill>
            <a:schemeClr val="tx1"/>
          </a:solidFill>
          <a:latin typeface="+mn-lt"/>
          <a:cs typeface="+mn-cs"/>
        </a:defRPr>
      </a:lvl5pPr>
      <a:lvl6pPr marL="2640663" indent="-238554" algn="l" rtl="0" fontAlgn="base">
        <a:spcBef>
          <a:spcPct val="20000"/>
        </a:spcBef>
        <a:spcAft>
          <a:spcPct val="0"/>
        </a:spcAft>
        <a:buChar char="»"/>
        <a:defRPr sz="2095">
          <a:solidFill>
            <a:schemeClr val="tx1"/>
          </a:solidFill>
          <a:latin typeface="+mn-lt"/>
          <a:cs typeface="+mn-cs"/>
        </a:defRPr>
      </a:lvl6pPr>
      <a:lvl7pPr marL="3117772" indent="-238554" algn="l" rtl="0" fontAlgn="base">
        <a:spcBef>
          <a:spcPct val="20000"/>
        </a:spcBef>
        <a:spcAft>
          <a:spcPct val="0"/>
        </a:spcAft>
        <a:buChar char="»"/>
        <a:defRPr sz="2095">
          <a:solidFill>
            <a:schemeClr val="tx1"/>
          </a:solidFill>
          <a:latin typeface="+mn-lt"/>
          <a:cs typeface="+mn-cs"/>
        </a:defRPr>
      </a:lvl7pPr>
      <a:lvl8pPr marL="3594881" indent="-238554" algn="l" rtl="0" fontAlgn="base">
        <a:spcBef>
          <a:spcPct val="20000"/>
        </a:spcBef>
        <a:spcAft>
          <a:spcPct val="0"/>
        </a:spcAft>
        <a:buChar char="»"/>
        <a:defRPr sz="2095">
          <a:solidFill>
            <a:schemeClr val="tx1"/>
          </a:solidFill>
          <a:latin typeface="+mn-lt"/>
          <a:cs typeface="+mn-cs"/>
        </a:defRPr>
      </a:lvl8pPr>
      <a:lvl9pPr marL="4071990" indent="-238554" algn="l" rtl="0" fontAlgn="base">
        <a:spcBef>
          <a:spcPct val="20000"/>
        </a:spcBef>
        <a:spcAft>
          <a:spcPct val="0"/>
        </a:spcAft>
        <a:buChar char="»"/>
        <a:defRPr sz="2095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77109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54217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31326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908434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85543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62652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39760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816869" algn="l" defTabSz="954217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03" name="Object 215"/>
          <p:cNvGraphicFramePr>
            <a:graphicFrameLocks noChangeAspect="1"/>
          </p:cNvGraphicFramePr>
          <p:nvPr/>
        </p:nvGraphicFramePr>
        <p:xfrm>
          <a:off x="0" y="0"/>
          <a:ext cx="175483" cy="161974"/>
        </p:xfrm>
        <a:graphic>
          <a:graphicData uri="http://schemas.openxmlformats.org/presentationml/2006/ole">
            <p:oleObj spid="_x0000_s51236" name="think-cell Slide" r:id="rId21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 rot="5400000">
            <a:off x="8859772" y="1970589"/>
            <a:ext cx="1938031" cy="1130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612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Last Modified 11.12.2013 16:15 Russian Standard Time</a:t>
            </a:r>
            <a:endParaRPr kumimoji="1" lang="ru-RU" sz="1632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 rot="5400000">
            <a:off x="8990417" y="4188829"/>
            <a:ext cx="1676741" cy="1130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612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Printed 10.12.2013 1:07 Russian Standard Time</a:t>
            </a:r>
            <a:endParaRPr kumimoji="1" lang="ru-RU" sz="1632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12507" name="Rectangle 286"/>
          <p:cNvSpPr>
            <a:spLocks noGrp="1" noChangeArrowheads="1"/>
          </p:cNvSpPr>
          <p:nvPr>
            <p:ph type="body" idx="1"/>
            <p:custDataLst>
              <p:tags r:id="rId9"/>
            </p:custDataLst>
          </p:nvPr>
        </p:nvSpPr>
        <p:spPr bwMode="auto">
          <a:xfrm>
            <a:off x="1605668" y="1990667"/>
            <a:ext cx="4755582" cy="125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12508" name="Title Placeholder 2"/>
          <p:cNvSpPr>
            <a:spLocks noGrp="1" noChangeArrowheads="1"/>
          </p:cNvSpPr>
          <p:nvPr>
            <p:ph type="title"/>
            <p:custDataLst>
              <p:tags r:id="rId10"/>
            </p:custDataLst>
          </p:nvPr>
        </p:nvSpPr>
        <p:spPr bwMode="auto">
          <a:xfrm>
            <a:off x="140386" y="301273"/>
            <a:ext cx="8607428" cy="29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40387" y="27536"/>
            <a:ext cx="876843" cy="263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428" dirty="0">
                <a:solidFill>
                  <a:srgbClr val="808080"/>
                </a:solidFill>
                <a:ea typeface="ＭＳ Ｐゴシック" panose="020B0600070205080204" pitchFamily="34" charset="-128"/>
                <a:cs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31613" y="945932"/>
            <a:ext cx="9526956" cy="3074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632" dirty="0" smtClean="0">
                <a:solidFill>
                  <a:srgbClr val="808080"/>
                </a:solidFill>
                <a:ea typeface="ＭＳ Ｐゴシック" panose="020B0600070205080204" pitchFamily="34" charset="-128"/>
                <a:cs typeface="Arial"/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31613" y="6228458"/>
            <a:ext cx="9449744" cy="1922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020" dirty="0" smtClean="0">
                <a:solidFill>
                  <a:srgbClr val="000000"/>
                </a:solidFill>
                <a:latin typeface="Arial"/>
                <a:ea typeface="ＭＳ Ｐゴシック" panose="020B0600070205080204" pitchFamily="34" charset="-128"/>
                <a:cs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31613" y="6579405"/>
            <a:ext cx="7586117" cy="1922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marL="621975" indent="-621975" defTabSz="913526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625214" algn="l"/>
              </a:tabLst>
              <a:defRPr/>
            </a:pPr>
            <a:r>
              <a:rPr kumimoji="1" lang="ru-RU" sz="1020" dirty="0">
                <a:solidFill>
                  <a:srgbClr val="010000"/>
                </a:solidFill>
                <a:ea typeface="ＭＳ Ｐゴシック" panose="020B0600070205080204" pitchFamily="34" charset="-128"/>
                <a:cs typeface="Arial"/>
              </a:rPr>
              <a:t>ИСТОЧНИК: источник</a:t>
            </a:r>
          </a:p>
        </p:txBody>
      </p:sp>
      <p:grpSp>
        <p:nvGrpSpPr>
          <p:cNvPr id="12513" name="ACET" hidden="1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1605668" y="1035018"/>
            <a:ext cx="4713466" cy="633321"/>
            <a:chOff x="915" y="639"/>
            <a:chExt cx="2686" cy="391"/>
          </a:xfrm>
        </p:grpSpPr>
        <p:cxnSp>
          <p:nvCxnSpPr>
            <p:cNvPr id="12519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39"/>
              <a:ext cx="2686" cy="39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632" b="1" dirty="0">
                  <a:solidFill>
                    <a:srgbClr val="01000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Title</a:t>
              </a:r>
            </a:p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632" dirty="0">
                  <a:solidFill>
                    <a:srgbClr val="80808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131613" y="6454684"/>
            <a:ext cx="963224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3297" bIns="93297" anchor="ctr"/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837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40386" y="902198"/>
            <a:ext cx="9625228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3297" bIns="93297" anchor="ctr"/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837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  <a:cs typeface="Arial" charset="0"/>
            </a:endParaRPr>
          </a:p>
        </p:txBody>
      </p:sp>
      <p:pic>
        <p:nvPicPr>
          <p:cNvPr id="12516" name="navigation8" descr="ujkm,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49594" y="37255"/>
            <a:ext cx="980948" cy="80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>
            <p:custDataLst>
              <p:tags r:id="rId19"/>
            </p:custDataLst>
          </p:nvPr>
        </p:nvCxnSpPr>
        <p:spPr>
          <a:xfrm>
            <a:off x="8951374" y="6555108"/>
            <a:ext cx="0" cy="302892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</p:cxnSp>
      <p:sp>
        <p:nvSpPr>
          <p:cNvPr id="29" name="Slide Number"/>
          <p:cNvSpPr txBox="1">
            <a:spLocks/>
          </p:cNvSpPr>
          <p:nvPr>
            <p:custDataLst>
              <p:tags r:id="rId20"/>
            </p:custDataLst>
          </p:nvPr>
        </p:nvSpPr>
        <p:spPr>
          <a:xfrm>
            <a:off x="9446235" y="6629616"/>
            <a:ext cx="231637" cy="155496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fld id="{4AB8EE8F-8FB5-4462-A918-B78ABC876090}" type="slidenum">
              <a:rPr kumimoji="1" lang="en-US" sz="1020" smtClean="0">
                <a:solidFill>
                  <a:srgbClr val="010000"/>
                </a:solidFill>
                <a:ea typeface="ＭＳ Ｐゴシック" panose="020B0600070205080204" pitchFamily="34" charset="-128"/>
                <a:cs typeface="Arial"/>
              </a:rPr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sz="1020" dirty="0">
              <a:solidFill>
                <a:srgbClr val="010000"/>
              </a:solidFill>
              <a:ea typeface="ＭＳ Ｐゴシック" panose="020B0600070205080204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29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2" r:id="rId4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+mj-lt"/>
          <a:ea typeface="+mj-ea"/>
          <a:cs typeface="Arial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Arial" charset="0"/>
          <a:cs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Arial" charset="0"/>
          <a:cs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Arial" charset="0"/>
          <a:cs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Arial" charset="0"/>
          <a:cs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Char char="•"/>
        <a:defRPr sz="1632">
          <a:solidFill>
            <a:schemeClr val="tx1"/>
          </a:solidFill>
          <a:latin typeface="+mn-lt"/>
          <a:ea typeface="+mn-ea"/>
          <a:cs typeface="Arial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32">
          <a:solidFill>
            <a:schemeClr val="tx1"/>
          </a:solidFill>
          <a:latin typeface="+mn-lt"/>
          <a:cs typeface="Arial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32">
          <a:solidFill>
            <a:schemeClr val="tx1"/>
          </a:solidFill>
          <a:latin typeface="+mn-lt"/>
          <a:cs typeface="Arial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32">
          <a:solidFill>
            <a:schemeClr val="tx1"/>
          </a:solidFill>
          <a:latin typeface="+mn-lt"/>
          <a:cs typeface="Arial"/>
        </a:defRPr>
      </a:lvl4pPr>
      <a:lvl5pPr marL="764511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  <a:cs typeface="Arial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03" name="Object 215"/>
          <p:cNvGraphicFramePr>
            <a:graphicFrameLocks noChangeAspect="1"/>
          </p:cNvGraphicFramePr>
          <p:nvPr/>
        </p:nvGraphicFramePr>
        <p:xfrm>
          <a:off x="1" y="0"/>
          <a:ext cx="175483" cy="161974"/>
        </p:xfrm>
        <a:graphic>
          <a:graphicData uri="http://schemas.openxmlformats.org/presentationml/2006/ole">
            <p:oleObj spid="_x0000_s53283" name="think-cell Slide" r:id="rId21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 rot="5400000">
            <a:off x="8859773" y="1970589"/>
            <a:ext cx="1938031" cy="1130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612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Last Modified 11.12.2013 16:15 Russian Standard Time</a:t>
            </a:r>
            <a:endParaRPr kumimoji="1" lang="ru-RU" sz="1632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 rot="5400000">
            <a:off x="8990418" y="4188829"/>
            <a:ext cx="1676741" cy="1130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612" smtClean="0">
                <a:solidFill>
                  <a:srgbClr val="000000"/>
                </a:solidFill>
                <a:ea typeface="ＭＳ Ｐゴシック" panose="020B0600070205080204" pitchFamily="34" charset="-128"/>
                <a:cs typeface="Arial"/>
              </a:rPr>
              <a:t>Printed 10.12.2013 1:07 Russian Standard Time</a:t>
            </a:r>
            <a:endParaRPr kumimoji="1" lang="ru-RU" sz="1632" dirty="0" smtClean="0">
              <a:solidFill>
                <a:srgbClr val="000000"/>
              </a:solidFill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12507" name="Rectangle 286"/>
          <p:cNvSpPr>
            <a:spLocks noGrp="1" noChangeArrowheads="1"/>
          </p:cNvSpPr>
          <p:nvPr>
            <p:ph type="body" idx="1"/>
            <p:custDataLst>
              <p:tags r:id="rId9"/>
            </p:custDataLst>
          </p:nvPr>
        </p:nvSpPr>
        <p:spPr bwMode="auto">
          <a:xfrm>
            <a:off x="1605668" y="1990667"/>
            <a:ext cx="4755582" cy="125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12508" name="Title Placeholder 2"/>
          <p:cNvSpPr>
            <a:spLocks noGrp="1" noChangeArrowheads="1"/>
          </p:cNvSpPr>
          <p:nvPr>
            <p:ph type="title"/>
            <p:custDataLst>
              <p:tags r:id="rId10"/>
            </p:custDataLst>
          </p:nvPr>
        </p:nvSpPr>
        <p:spPr bwMode="auto">
          <a:xfrm>
            <a:off x="140386" y="301273"/>
            <a:ext cx="8607428" cy="29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40388" y="27536"/>
            <a:ext cx="876843" cy="263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428" dirty="0">
                <a:solidFill>
                  <a:srgbClr val="808080"/>
                </a:solidFill>
                <a:ea typeface="ＭＳ Ｐゴシック" panose="020B0600070205080204" pitchFamily="34" charset="-128"/>
                <a:cs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31614" y="945932"/>
            <a:ext cx="9526956" cy="3074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632" dirty="0" smtClean="0">
                <a:solidFill>
                  <a:srgbClr val="808080"/>
                </a:solidFill>
                <a:ea typeface="ＭＳ Ｐゴシック" panose="020B0600070205080204" pitchFamily="34" charset="-128"/>
                <a:cs typeface="Arial"/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31614" y="6228460"/>
            <a:ext cx="9449744" cy="1922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020" dirty="0" smtClean="0">
                <a:solidFill>
                  <a:srgbClr val="000000"/>
                </a:solidFill>
                <a:latin typeface="Arial"/>
                <a:ea typeface="ＭＳ Ｐゴシック" panose="020B0600070205080204" pitchFamily="34" charset="-128"/>
                <a:cs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31613" y="6579407"/>
            <a:ext cx="7586118" cy="1922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marL="621975" indent="-621975" defTabSz="913526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625214" algn="l"/>
              </a:tabLst>
              <a:defRPr/>
            </a:pPr>
            <a:r>
              <a:rPr kumimoji="1" lang="ru-RU" sz="1020" dirty="0">
                <a:solidFill>
                  <a:srgbClr val="010000"/>
                </a:solidFill>
                <a:ea typeface="ＭＳ Ｐゴシック" panose="020B0600070205080204" pitchFamily="34" charset="-128"/>
                <a:cs typeface="Arial"/>
              </a:rPr>
              <a:t>ИСТОЧНИК: источник</a:t>
            </a:r>
          </a:p>
        </p:txBody>
      </p:sp>
      <p:grpSp>
        <p:nvGrpSpPr>
          <p:cNvPr id="12513" name="ACET" hidden="1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1605668" y="1035020"/>
            <a:ext cx="4713466" cy="633321"/>
            <a:chOff x="915" y="639"/>
            <a:chExt cx="2686" cy="391"/>
          </a:xfrm>
        </p:grpSpPr>
        <p:cxnSp>
          <p:nvCxnSpPr>
            <p:cNvPr id="12519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39"/>
              <a:ext cx="2686" cy="39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632" b="1" dirty="0">
                  <a:solidFill>
                    <a:srgbClr val="01000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Title</a:t>
              </a:r>
            </a:p>
            <a:p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sz="1632" dirty="0">
                  <a:solidFill>
                    <a:srgbClr val="808080"/>
                  </a:solidFill>
                  <a:latin typeface="ＭＳ Ｐゴシック" panose="020B0600070205080204" pitchFamily="34" charset="-128"/>
                  <a:ea typeface="ＭＳ Ｐゴシック" panose="020B0600070205080204" pitchFamily="34" charset="-128"/>
                  <a:cs typeface="Arial"/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131613" y="6454684"/>
            <a:ext cx="963224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3297" bIns="93297" anchor="ctr"/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837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40386" y="902198"/>
            <a:ext cx="9625228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3297" bIns="93297" anchor="ctr"/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837">
              <a:solidFill>
                <a:srgbClr val="010000"/>
              </a:solidFill>
              <a:latin typeface="ＭＳ Ｐゴシック" panose="020B0600070205080204" pitchFamily="34" charset="-128"/>
              <a:ea typeface="ＭＳ Ｐゴシック" panose="020B0600070205080204" pitchFamily="34" charset="-128"/>
              <a:cs typeface="Arial" charset="0"/>
            </a:endParaRPr>
          </a:p>
        </p:txBody>
      </p:sp>
      <p:pic>
        <p:nvPicPr>
          <p:cNvPr id="12516" name="navigation8" descr="ujkm,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49594" y="37257"/>
            <a:ext cx="980948" cy="80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>
            <p:custDataLst>
              <p:tags r:id="rId19"/>
            </p:custDataLst>
          </p:nvPr>
        </p:nvCxnSpPr>
        <p:spPr>
          <a:xfrm>
            <a:off x="8951374" y="6555108"/>
            <a:ext cx="0" cy="302892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</p:cxnSp>
      <p:sp>
        <p:nvSpPr>
          <p:cNvPr id="29" name="Slide Number"/>
          <p:cNvSpPr txBox="1">
            <a:spLocks/>
          </p:cNvSpPr>
          <p:nvPr>
            <p:custDataLst>
              <p:tags r:id="rId20"/>
            </p:custDataLst>
          </p:nvPr>
        </p:nvSpPr>
        <p:spPr>
          <a:xfrm>
            <a:off x="9446236" y="6629616"/>
            <a:ext cx="231637" cy="155496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fld id="{4AB8EE8F-8FB5-4462-A918-B78ABC876090}" type="slidenum">
              <a:rPr kumimoji="1" lang="en-US" sz="1020" smtClean="0">
                <a:solidFill>
                  <a:srgbClr val="010000"/>
                </a:solidFill>
                <a:ea typeface="ＭＳ Ｐゴシック" panose="020B0600070205080204" pitchFamily="34" charset="-128"/>
                <a:cs typeface="Arial"/>
              </a:rPr>
              <a:pPr defTabSz="914400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sz="1020" dirty="0">
              <a:solidFill>
                <a:srgbClr val="010000"/>
              </a:solidFill>
              <a:ea typeface="ＭＳ Ｐゴシック" panose="020B0600070205080204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44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8" r:id="rId4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+mj-lt"/>
          <a:ea typeface="+mj-ea"/>
          <a:cs typeface="Arial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Arial" charset="0"/>
          <a:cs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Arial" charset="0"/>
          <a:cs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Arial" charset="0"/>
          <a:cs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tabLst>
          <a:tab pos="364439" algn="l"/>
        </a:tabLst>
        <a:defRPr sz="1939" b="1">
          <a:solidFill>
            <a:schemeClr val="tx2"/>
          </a:solidFill>
          <a:latin typeface="Arial" charset="0"/>
          <a:cs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Char char="•"/>
        <a:defRPr sz="1632">
          <a:solidFill>
            <a:schemeClr val="tx1"/>
          </a:solidFill>
          <a:latin typeface="+mn-lt"/>
          <a:ea typeface="+mn-ea"/>
          <a:cs typeface="Arial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32">
          <a:solidFill>
            <a:schemeClr val="tx1"/>
          </a:solidFill>
          <a:latin typeface="+mn-lt"/>
          <a:cs typeface="Arial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32">
          <a:solidFill>
            <a:schemeClr val="tx1"/>
          </a:solidFill>
          <a:latin typeface="+mn-lt"/>
          <a:cs typeface="Arial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32">
          <a:solidFill>
            <a:schemeClr val="tx1"/>
          </a:solidFill>
          <a:latin typeface="+mn-lt"/>
          <a:cs typeface="Arial"/>
        </a:defRPr>
      </a:lvl4pPr>
      <a:lvl5pPr marL="764511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  <a:cs typeface="Arial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1748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6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6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7578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6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6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997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6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6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163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7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7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48077" y="6448426"/>
            <a:ext cx="67931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6CC8587-BAAD-4D84-B938-130480D73C62}" type="slidenum">
              <a:rPr lang="ru-RU" altLang="ru-RU" smtClean="0">
                <a:solidFill>
                  <a:srgbClr val="003274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39" y="1125538"/>
            <a:ext cx="9126934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7339" y="0"/>
            <a:ext cx="8268758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2910" y="106363"/>
            <a:ext cx="9613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4465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7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7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0317" y="3470484"/>
            <a:ext cx="9560298" cy="2099242"/>
          </a:xfrm>
          <a:prstGeom prst="rect">
            <a:avLst/>
          </a:prstGeom>
          <a:noFill/>
        </p:spPr>
        <p:txBody>
          <a:bodyPr wrap="square" lIns="97740" tIns="48870" rIns="97740" bIns="48870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Реализация проекта МБДОУ детский сад №1 комбинированного вида г. Орла </a:t>
            </a:r>
          </a:p>
          <a:p>
            <a:pPr algn="ctr"/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«</a:t>
            </a:r>
            <a:r>
              <a:rPr lang="ru-RU" alt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</a:t>
            </a:r>
            <a:r>
              <a:rPr lang="ru-RU" alt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</a:t>
            </a:r>
            <a:r>
              <a:rPr lang="ru-RU" alt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 </a:t>
            </a:r>
            <a:r>
              <a:rPr lang="ru-RU" alt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 ДОУ»</a:t>
            </a:r>
            <a:r>
              <a:rPr lang="en-US" alt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в рамках проекта Орловской области «Эффективный регион»</a:t>
            </a:r>
          </a:p>
          <a:p>
            <a:pPr algn="ctr"/>
            <a:endParaRPr lang="en-US" sz="2600" b="1" dirty="0" smtClean="0">
              <a:solidFill>
                <a:srgbClr val="002060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6155" y="6188464"/>
            <a:ext cx="5802770" cy="391082"/>
          </a:xfrm>
          <a:prstGeom prst="rect">
            <a:avLst/>
          </a:prstGeom>
          <a:noFill/>
        </p:spPr>
        <p:txBody>
          <a:bodyPr wrap="none" lIns="97740" tIns="48870" rIns="97740" bIns="48870" rtlCol="0">
            <a:spAutoFit/>
          </a:bodyPr>
          <a:lstStyle/>
          <a:p>
            <a:r>
              <a:rPr lang="ru-RU" sz="19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 реализации проекта</a:t>
            </a:r>
            <a:r>
              <a:rPr lang="en-US" sz="19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9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30.12.2019 - 29</a:t>
            </a:r>
            <a:r>
              <a:rPr lang="en-US" sz="19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ru-RU" sz="19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9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.2020</a:t>
            </a:r>
          </a:p>
        </p:txBody>
      </p:sp>
      <p:pic>
        <p:nvPicPr>
          <p:cNvPr id="10" name="Picture 2" descr="Coat of arms of Oryol Oblast (large)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0592" y="153342"/>
            <a:ext cx="1231902" cy="1617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720998" y="2011393"/>
            <a:ext cx="2271712" cy="64611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 algn="ctr">
              <a:defRPr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Орловской области</a:t>
            </a:r>
          </a:p>
        </p:txBody>
      </p:sp>
      <p:pic>
        <p:nvPicPr>
          <p:cNvPr id="15" name="Picture 6" descr="C:\Documents and Settings\svk\Рабочий стол\e7a755d4276c2ccd3466efcf3bb76c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55861" y="412868"/>
            <a:ext cx="1460831" cy="146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3197426" y="2011393"/>
            <a:ext cx="3341688" cy="92333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Партнер Правительства</a:t>
            </a:r>
          </a:p>
          <a:p>
            <a:pPr algn="ctr">
              <a:defRPr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Орловской области Госкорпорация «Росатом»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803192" y="2011393"/>
            <a:ext cx="194316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Администрация </a:t>
            </a:r>
          </a:p>
          <a:p>
            <a:pPr algn="ctr">
              <a:defRPr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орода Орла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1535" y="153343"/>
            <a:ext cx="1327040" cy="161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55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JFnQL8e0C_o_F_SeZ0l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jkkjPG4PkWpw93Iff94c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2OLk8QBOkOo2gfSAxO_Y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01ozVSPYkaFINj1qFgjC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EhPBOmQ0._6q54X_eRu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RNf9dstGUyAYFvLdnY4s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q0.Np9FKkiACmG8RcJqs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DIpyyPOQ0Gf0MTzrYJsU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aL3SYCTaUKOnjZRTBQyn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BV2YTtzw0aExVOQhGcyw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2P89GHJXEu2ccsW_onis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_nD2XR9UivMFDp.wU7O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OE4sw5UU6VWVXbqpUfh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JBJsoJjB0COR7VSmvrRn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JFnQL8e0C_o_F_SeZ0l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_nD2XR9UivMFDp.wU7O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7aB.Uhx70ek5XzecmFE.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9MmDawkX0KOMTOv4ZtBl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qCnek7i8EGVIiaqJcmnt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yv3d8JYUGp8op_e4CS4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jkkjPG4PkWpw93Iff94c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krIakPhT0KS.Bn1qDzPb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2OLk8QBOkOo2gfSAxO_Y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01ozVSPYkaFINj1qFgjC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EhPBOmQ0._6q54X_eRu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RNf9dstGUyAYFvLdnY4s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JFnQL8e0C_o_F_SeZ0l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_nD2XR9UivMFDp.wU7O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krIakPhT0KS.Bn1qDzPb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T4MqGwvUCr2WSBvW8yx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7aB.Uhx70ek5XzecmFE.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9MmDawkX0KOMTOv4ZtBl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T4MqGwvUCr2WSBvW8yx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qCnek7i8EGVIiaqJcmnt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yv3d8JYUGp8op_e4CS4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jkkjPG4PkWpw93Iff94c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2OLk8QBOkOo2gfSAxO_Y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01ozVSPYkaFINj1qFgjC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EhPBOmQ0._6q54X_eRu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RNf9dstGUyAYFvLdnY4s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q0.Np9FKkiACmG8RcJqs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DIpyyPOQ0Gf0MTzrYJsU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7aB.Uhx70ek5XzecmFE.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aL3SYCTaUKOnjZRTBQyn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BV2YTtzw0aExVOQhGcyw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2P89GHJXEu2ccsW_onis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OE4sw5UU6VWVXbqpUfh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JBJsoJjB0COR7VSmvrRn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JFnQL8e0C_o_F_SeZ0l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_nD2XR9UivMFDp.wU7O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7aB.Uhx70ek5XzecmFE.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9MmDawkX0KOMTOv4ZtBl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qCnek7i8EGVIiaqJcmnt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9MmDawkX0KOMTOv4ZtBlg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yv3d8JYUGp8op_e4CS4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jkkjPG4PkWpw93Iff94c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2OLk8QBOkOo2gfSAxO_Y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01ozVSPYkaFINj1qFgjC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EhPBOmQ0._6q54X_eRu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RNf9dstGUyAYFvLdnY4s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qCnek7i8EGVIiaqJcmnt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yv3d8JYUGp8op_e4CS4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6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0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-default">
  <a:themeElements>
    <a:clrScheme name="Custom 2">
      <a:dk1>
        <a:srgbClr val="414142"/>
      </a:dk1>
      <a:lt1>
        <a:srgbClr val="FFFFFF"/>
      </a:lt1>
      <a:dk2>
        <a:srgbClr val="08486B"/>
      </a:dk2>
      <a:lt2>
        <a:srgbClr val="808080"/>
      </a:lt2>
      <a:accent1>
        <a:srgbClr val="F37D07"/>
      </a:accent1>
      <a:accent2>
        <a:srgbClr val="0D6186"/>
      </a:accent2>
      <a:accent3>
        <a:srgbClr val="90CDD7"/>
      </a:accent3>
      <a:accent4>
        <a:srgbClr val="0F7C9C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Office Classic 2">
      <a:majorFont>
        <a:latin typeface="Microsoft Sans Serif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Microsoft Sans Serif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rgbClr val="08486B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irm Format - Russian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- Russian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- Russian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- Russian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- Russian 4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FFFFFF"/>
        </a:accent3>
        <a:accent4>
          <a:srgbClr val="000000"/>
        </a:accent4>
        <a:accent5>
          <a:srgbClr val="F2F5F8"/>
        </a:accent5>
        <a:accent6>
          <a:srgbClr val="B4CBE3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Firm Format - Russian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- Russian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- Russian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- Russian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- Russian 4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FFFFFF"/>
        </a:accent3>
        <a:accent4>
          <a:srgbClr val="000000"/>
        </a:accent4>
        <a:accent5>
          <a:srgbClr val="F2F5F8"/>
        </a:accent5>
        <a:accent6>
          <a:srgbClr val="B4CBE3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корпоративной презентации  PowerPoint без надстройки</Template>
  <TotalTime>26633</TotalTime>
  <Words>44</Words>
  <Application>Microsoft Office PowerPoint</Application>
  <PresentationFormat>Лист A4 (210x297 мм)</PresentationFormat>
  <Paragraphs>9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6" baseType="lpstr">
      <vt:lpstr>Специальное оформление</vt:lpstr>
      <vt:lpstr>b-default</vt:lpstr>
      <vt:lpstr>Firm Format - Russian</vt:lpstr>
      <vt:lpstr>1_Firm Format - Russian</vt:lpstr>
      <vt:lpstr>1_b-default</vt:lpstr>
      <vt:lpstr>2_b-default</vt:lpstr>
      <vt:lpstr>3_b-default</vt:lpstr>
      <vt:lpstr>4_b-default</vt:lpstr>
      <vt:lpstr>5_b-default</vt:lpstr>
      <vt:lpstr>6_b-default</vt:lpstr>
      <vt:lpstr>7_b-default</vt:lpstr>
      <vt:lpstr>8_b-default</vt:lpstr>
      <vt:lpstr>9_b-default</vt:lpstr>
      <vt:lpstr>10_b-default</vt:lpstr>
      <vt:lpstr>think-cell Slide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 V. Romashkin</dc:creator>
  <cp:lastModifiedBy>User Windows</cp:lastModifiedBy>
  <cp:revision>1710</cp:revision>
  <cp:lastPrinted>2017-10-20T09:24:23Z</cp:lastPrinted>
  <dcterms:created xsi:type="dcterms:W3CDTF">2015-03-06T06:22:34Z</dcterms:created>
  <dcterms:modified xsi:type="dcterms:W3CDTF">2025-01-20T17:43:05Z</dcterms:modified>
</cp:coreProperties>
</file>