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ags/tag52.xml" ContentType="application/vnd.openxmlformats-officedocument.presentationml.tags+xml"/>
  <Override PartName="/ppt/tags/tag41.xml" ContentType="application/vnd.openxmlformats-officedocument.presentationml.tags+xml"/>
  <Override PartName="/ppt/tags/tag30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Default Extension="emf" ContentType="image/x-emf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heme/theme15.xml" ContentType="application/vnd.openxmlformats-officedocument.them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34.xml" ContentType="application/vnd.openxmlformats-officedocument.presentationml.slideLayout+xml"/>
  <Override PartName="/ppt/tags/tag59.xml" ContentType="application/vnd.openxmlformats-officedocument.presentationml.tags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heme/theme9.xml" ContentType="application/vnd.openxmlformats-officedocument.theme+xml"/>
  <Override PartName="/ppt/theme/theme13.xml" ContentType="application/vnd.openxmlformats-officedocument.theme+xml"/>
  <Override PartName="/ppt/tags/tag11.xml" ContentType="application/vnd.openxmlformats-officedocument.presentationml.tags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ags/tag56.xml" ContentType="application/vnd.openxmlformats-officedocument.presentationml.tags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slideLayouts/slideLayout120.xml" ContentType="application/vnd.openxmlformats-officedocument.presentationml.slideLayout+xml"/>
  <Override PartName="/ppt/tags/tag34.xml" ContentType="application/vnd.openxmlformats-officedocument.presentationml.tags+xml"/>
  <Override PartName="/ppt/theme/theme14.xml" ContentType="application/vnd.openxmlformats-officedocument.them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Default Extension="bin" ContentType="application/vnd.openxmlformats-officedocument.oleObject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  <p:sldMasterId id="2147483728" r:id="rId2"/>
    <p:sldMasterId id="2147483757" r:id="rId3"/>
    <p:sldMasterId id="2147483763" r:id="rId4"/>
    <p:sldMasterId id="2147483770" r:id="rId5"/>
    <p:sldMasterId id="2147483782" r:id="rId6"/>
    <p:sldMasterId id="2147483794" r:id="rId7"/>
    <p:sldMasterId id="2147483806" r:id="rId8"/>
    <p:sldMasterId id="2147483819" r:id="rId9"/>
    <p:sldMasterId id="2147483832" r:id="rId10"/>
    <p:sldMasterId id="2147483845" r:id="rId11"/>
    <p:sldMasterId id="2147483859" r:id="rId12"/>
    <p:sldMasterId id="2147483871" r:id="rId13"/>
    <p:sldMasterId id="2147483883" r:id="rId14"/>
  </p:sldMasterIdLst>
  <p:notesMasterIdLst>
    <p:notesMasterId r:id="rId16"/>
  </p:notesMasterIdLst>
  <p:handoutMasterIdLst>
    <p:handoutMasterId r:id="rId17"/>
  </p:handoutMasterIdLst>
  <p:sldIdLst>
    <p:sldId id="962" r:id="rId15"/>
  </p:sldIdLst>
  <p:sldSz cx="9906000" cy="6858000" type="A4"/>
  <p:notesSz cx="6797675" cy="9928225"/>
  <p:defaultTextStyle>
    <a:defPPr>
      <a:defRPr lang="ru-RU"/>
    </a:defPPr>
    <a:lvl1pPr marL="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1pPr>
    <a:lvl2pPr marL="47891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2pPr>
    <a:lvl3pPr marL="95782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3pPr>
    <a:lvl4pPr marL="143673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4pPr>
    <a:lvl5pPr marL="1915648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5pPr>
    <a:lvl6pPr marL="239456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6pPr>
    <a:lvl7pPr marL="287347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7pPr>
    <a:lvl8pPr marL="335238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8pPr>
    <a:lvl9pPr marL="383129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90" userDrawn="1">
          <p15:clr>
            <a:srgbClr val="A4A3A4"/>
          </p15:clr>
        </p15:guide>
        <p15:guide id="2" orient="horz" pos="2332" userDrawn="1">
          <p15:clr>
            <a:srgbClr val="A4A3A4"/>
          </p15:clr>
        </p15:guide>
        <p15:guide id="3" pos="337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5" pos="4033" userDrawn="1">
          <p15:clr>
            <a:srgbClr val="A4A3A4"/>
          </p15:clr>
        </p15:guide>
        <p15:guide id="6" pos="2468" userDrawn="1">
          <p15:clr>
            <a:srgbClr val="A4A3A4"/>
          </p15:clr>
        </p15:guide>
        <p15:guide id="7" pos="3293" userDrawn="1">
          <p15:clr>
            <a:srgbClr val="A4A3A4"/>
          </p15:clr>
        </p15:guide>
        <p15:guide id="8" pos="5932" userDrawn="1">
          <p15:clr>
            <a:srgbClr val="A4A3A4"/>
          </p15:clr>
        </p15:guide>
        <p15:guide id="9" pos="5859" userDrawn="1">
          <p15:clr>
            <a:srgbClr val="A4A3A4"/>
          </p15:clr>
        </p15:guide>
        <p15:guide id="10" pos="2802" userDrawn="1">
          <p15:clr>
            <a:srgbClr val="A4A3A4"/>
          </p15:clr>
        </p15:guide>
        <p15:guide id="11" pos="35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ya" initials="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6E4DB"/>
    <a:srgbClr val="DAD5FB"/>
    <a:srgbClr val="93C6F1"/>
    <a:srgbClr val="D9D9D9"/>
    <a:srgbClr val="131008"/>
    <a:srgbClr val="76B531"/>
    <a:srgbClr val="537F23"/>
    <a:srgbClr val="7D71A3"/>
    <a:srgbClr val="52B9E1"/>
    <a:srgbClr val="467D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2776" autoAdjust="0"/>
    <p:restoredTop sz="96416" autoAdjust="0"/>
  </p:normalViewPr>
  <p:slideViewPr>
    <p:cSldViewPr>
      <p:cViewPr>
        <p:scale>
          <a:sx n="96" d="100"/>
          <a:sy n="96" d="100"/>
        </p:scale>
        <p:origin x="96" y="504"/>
      </p:cViewPr>
      <p:guideLst>
        <p:guide orient="horz" pos="4190"/>
        <p:guide orient="horz" pos="2332"/>
        <p:guide pos="337"/>
        <p:guide pos="3120"/>
        <p:guide pos="4033"/>
        <p:guide pos="2468"/>
        <p:guide pos="3293"/>
        <p:guide pos="5932"/>
        <p:guide pos="5859"/>
        <p:guide pos="28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3EFE8F48-518E-45D7-8E2F-81EAFEDACB4B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D3D3AAB1-C1C3-40FB-A831-6BB6913BE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82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16E73D2-0DB3-4D3F-BA46-2F6089FCDCA0}" type="datetimeFigureOut">
              <a:rPr lang="ru-RU" smtClean="0"/>
              <a:pPr/>
              <a:t>20.01.2025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BD501-1932-4DA5-A84C-37914F6608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21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708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41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1125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833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541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22499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9582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66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1.png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tags" Target="../tags/tag19.xml"/><Relationship Id="rId11" Type="http://schemas.openxmlformats.org/officeDocument/2006/relationships/image" Target="../media/image4.emf"/><Relationship Id="rId5" Type="http://schemas.openxmlformats.org/officeDocument/2006/relationships/tags" Target="../tags/tag18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7.xml"/><Relationship Id="rId9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oleObject" Target="../embeddings/oleObject4.bin"/><Relationship Id="rId2" Type="http://schemas.openxmlformats.org/officeDocument/2006/relationships/tags" Target="../tags/tag22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../media/image11.png"/><Relationship Id="rId2" Type="http://schemas.openxmlformats.org/officeDocument/2006/relationships/tags" Target="../tags/tag48.xml"/><Relationship Id="rId1" Type="http://schemas.openxmlformats.org/officeDocument/2006/relationships/vmlDrawing" Target="../drawings/vmlDrawing5.vml"/><Relationship Id="rId6" Type="http://schemas.openxmlformats.org/officeDocument/2006/relationships/tags" Target="../tags/tag52.xml"/><Relationship Id="rId11" Type="http://schemas.openxmlformats.org/officeDocument/2006/relationships/image" Target="../media/image4.emf"/><Relationship Id="rId5" Type="http://schemas.openxmlformats.org/officeDocument/2006/relationships/tags" Target="../tags/tag51.xml"/><Relationship Id="rId10" Type="http://schemas.openxmlformats.org/officeDocument/2006/relationships/oleObject" Target="../embeddings/oleObject6.bin"/><Relationship Id="rId4" Type="http://schemas.openxmlformats.org/officeDocument/2006/relationships/tags" Target="../tags/tag50.xml"/><Relationship Id="rId9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oleObject" Target="../embeddings/oleObject8.bin"/><Relationship Id="rId2" Type="http://schemas.openxmlformats.org/officeDocument/2006/relationships/tags" Target="../tags/tag55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6.v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oleObject" Target="../embeddings/oleObject7.bin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8044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7" y="5310536"/>
            <a:ext cx="5943600" cy="566738"/>
          </a:xfrm>
        </p:spPr>
        <p:txBody>
          <a:bodyPr anchor="b"/>
          <a:lstStyle>
            <a:lvl1pPr algn="l">
              <a:defRPr sz="2095" b="1">
                <a:solidFill>
                  <a:schemeClr val="accent4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7" y="1124744"/>
            <a:ext cx="5943600" cy="4114800"/>
          </a:xfrm>
        </p:spPr>
        <p:txBody>
          <a:bodyPr/>
          <a:lstStyle>
            <a:lvl1pPr marL="0" indent="0">
              <a:buNone/>
              <a:defRPr sz="3333"/>
            </a:lvl1pPr>
            <a:lvl2pPr marL="477078" indent="0">
              <a:buNone/>
              <a:defRPr sz="2952"/>
            </a:lvl2pPr>
            <a:lvl3pPr marL="954155" indent="0">
              <a:buNone/>
              <a:defRPr sz="2476"/>
            </a:lvl3pPr>
            <a:lvl4pPr marL="1431234" indent="0">
              <a:buNone/>
              <a:defRPr sz="2095"/>
            </a:lvl4pPr>
            <a:lvl5pPr marL="1908311" indent="0">
              <a:buNone/>
              <a:defRPr sz="2095"/>
            </a:lvl5pPr>
            <a:lvl6pPr marL="2385390" indent="0">
              <a:buNone/>
              <a:defRPr sz="2095"/>
            </a:lvl6pPr>
            <a:lvl7pPr marL="2862468" indent="0">
              <a:buNone/>
              <a:defRPr sz="2095"/>
            </a:lvl7pPr>
            <a:lvl8pPr marL="3339546" indent="0">
              <a:buNone/>
              <a:defRPr sz="2095"/>
            </a:lvl8pPr>
            <a:lvl9pPr marL="3816624" indent="0">
              <a:buNone/>
              <a:defRPr sz="2095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7" y="5877274"/>
            <a:ext cx="5943600" cy="804862"/>
          </a:xfrm>
        </p:spPr>
        <p:txBody>
          <a:bodyPr/>
          <a:lstStyle>
            <a:lvl1pPr marL="0" indent="0">
              <a:buNone/>
              <a:defRPr sz="1429">
                <a:solidFill>
                  <a:schemeClr val="accent3"/>
                </a:solidFill>
              </a:defRPr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CD46-22B1-45C2-860C-7CCDDFF9C9D5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93405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80807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861506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11130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274191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42327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92545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72EA8-4B81-4A31-A7C3-D00B044141D1}" type="slidenum">
              <a:rPr lang="ru-RU" smtClean="0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97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0839" y="293690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51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53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863743450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87770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825" indent="0">
              <a:buNone/>
              <a:defRPr sz="1800"/>
            </a:lvl2pPr>
            <a:lvl3pPr marL="911651" indent="0">
              <a:buNone/>
              <a:defRPr sz="1600"/>
            </a:lvl3pPr>
            <a:lvl4pPr marL="1367481" indent="0">
              <a:buNone/>
              <a:defRPr sz="1400"/>
            </a:lvl4pPr>
            <a:lvl5pPr marL="1823316" indent="0">
              <a:buNone/>
              <a:defRPr sz="1400"/>
            </a:lvl5pPr>
            <a:lvl6pPr marL="2279151" indent="0">
              <a:buNone/>
              <a:defRPr sz="1400"/>
            </a:lvl6pPr>
            <a:lvl7pPr marL="2734982" indent="0">
              <a:buNone/>
              <a:defRPr sz="1400"/>
            </a:lvl7pPr>
            <a:lvl8pPr marL="3190813" indent="0">
              <a:buNone/>
              <a:defRPr sz="1400"/>
            </a:lvl8pPr>
            <a:lvl9pPr marL="3646644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0274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E621-2423-45DF-8B26-56147C111484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65521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1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524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48059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5" indent="0">
              <a:buNone/>
              <a:defRPr sz="2000" b="1"/>
            </a:lvl2pPr>
            <a:lvl3pPr marL="911651" indent="0">
              <a:buNone/>
              <a:defRPr sz="1800" b="1"/>
            </a:lvl3pPr>
            <a:lvl4pPr marL="1367481" indent="0">
              <a:buNone/>
              <a:defRPr sz="1600" b="1"/>
            </a:lvl4pPr>
            <a:lvl5pPr marL="1823316" indent="0">
              <a:buNone/>
              <a:defRPr sz="1600" b="1"/>
            </a:lvl5pPr>
            <a:lvl6pPr marL="2279151" indent="0">
              <a:buNone/>
              <a:defRPr sz="1600" b="1"/>
            </a:lvl6pPr>
            <a:lvl7pPr marL="2734982" indent="0">
              <a:buNone/>
              <a:defRPr sz="1600" b="1"/>
            </a:lvl7pPr>
            <a:lvl8pPr marL="3190813" indent="0">
              <a:buNone/>
              <a:defRPr sz="1600" b="1"/>
            </a:lvl8pPr>
            <a:lvl9pPr marL="36466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3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825" indent="0">
              <a:buNone/>
              <a:defRPr sz="2000" b="1"/>
            </a:lvl2pPr>
            <a:lvl3pPr marL="911651" indent="0">
              <a:buNone/>
              <a:defRPr sz="1800" b="1"/>
            </a:lvl3pPr>
            <a:lvl4pPr marL="1367481" indent="0">
              <a:buNone/>
              <a:defRPr sz="1600" b="1"/>
            </a:lvl4pPr>
            <a:lvl5pPr marL="1823316" indent="0">
              <a:buNone/>
              <a:defRPr sz="1600" b="1"/>
            </a:lvl5pPr>
            <a:lvl6pPr marL="2279151" indent="0">
              <a:buNone/>
              <a:defRPr sz="1600" b="1"/>
            </a:lvl6pPr>
            <a:lvl7pPr marL="2734982" indent="0">
              <a:buNone/>
              <a:defRPr sz="1600" b="1"/>
            </a:lvl7pPr>
            <a:lvl8pPr marL="3190813" indent="0">
              <a:buNone/>
              <a:defRPr sz="1600" b="1"/>
            </a:lvl8pPr>
            <a:lvl9pPr marL="36466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3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48645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251414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274441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825" indent="0">
              <a:buNone/>
              <a:defRPr sz="1200"/>
            </a:lvl2pPr>
            <a:lvl3pPr marL="911651" indent="0">
              <a:buNone/>
              <a:defRPr sz="1000"/>
            </a:lvl3pPr>
            <a:lvl4pPr marL="1367481" indent="0">
              <a:buNone/>
              <a:defRPr sz="900"/>
            </a:lvl4pPr>
            <a:lvl5pPr marL="1823316" indent="0">
              <a:buNone/>
              <a:defRPr sz="900"/>
            </a:lvl5pPr>
            <a:lvl6pPr marL="2279151" indent="0">
              <a:buNone/>
              <a:defRPr sz="900"/>
            </a:lvl6pPr>
            <a:lvl7pPr marL="2734982" indent="0">
              <a:buNone/>
              <a:defRPr sz="900"/>
            </a:lvl7pPr>
            <a:lvl8pPr marL="3190813" indent="0">
              <a:buNone/>
              <a:defRPr sz="900"/>
            </a:lvl8pPr>
            <a:lvl9pPr marL="364664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804612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825" indent="0">
              <a:buNone/>
              <a:defRPr sz="2800"/>
            </a:lvl2pPr>
            <a:lvl3pPr marL="911651" indent="0">
              <a:buNone/>
              <a:defRPr sz="2400"/>
            </a:lvl3pPr>
            <a:lvl4pPr marL="1367481" indent="0">
              <a:buNone/>
              <a:defRPr sz="2000"/>
            </a:lvl4pPr>
            <a:lvl5pPr marL="1823316" indent="0">
              <a:buNone/>
              <a:defRPr sz="2000"/>
            </a:lvl5pPr>
            <a:lvl6pPr marL="2279151" indent="0">
              <a:buNone/>
              <a:defRPr sz="2000"/>
            </a:lvl6pPr>
            <a:lvl7pPr marL="2734982" indent="0">
              <a:buNone/>
              <a:defRPr sz="2000"/>
            </a:lvl7pPr>
            <a:lvl8pPr marL="3190813" indent="0">
              <a:buNone/>
              <a:defRPr sz="2000"/>
            </a:lvl8pPr>
            <a:lvl9pPr marL="3646644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825" indent="0">
              <a:buNone/>
              <a:defRPr sz="1200"/>
            </a:lvl2pPr>
            <a:lvl3pPr marL="911651" indent="0">
              <a:buNone/>
              <a:defRPr sz="1000"/>
            </a:lvl3pPr>
            <a:lvl4pPr marL="1367481" indent="0">
              <a:buNone/>
              <a:defRPr sz="900"/>
            </a:lvl4pPr>
            <a:lvl5pPr marL="1823316" indent="0">
              <a:buNone/>
              <a:defRPr sz="900"/>
            </a:lvl5pPr>
            <a:lvl6pPr marL="2279151" indent="0">
              <a:buNone/>
              <a:defRPr sz="900"/>
            </a:lvl6pPr>
            <a:lvl7pPr marL="2734982" indent="0">
              <a:buNone/>
              <a:defRPr sz="900"/>
            </a:lvl7pPr>
            <a:lvl8pPr marL="3190813" indent="0">
              <a:buNone/>
              <a:defRPr sz="900"/>
            </a:lvl8pPr>
            <a:lvl9pPr marL="364664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17863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37463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57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1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75323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39950" y="294100"/>
            <a:ext cx="8684944" cy="314028"/>
          </a:xfrm>
        </p:spPr>
        <p:txBody>
          <a:bodyPr/>
          <a:lstStyle>
            <a:lvl1pPr>
              <a:defRPr sz="204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76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2163898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8" y="1124744"/>
            <a:ext cx="2280443" cy="5184576"/>
          </a:xfrm>
        </p:spPr>
        <p:txBody>
          <a:bodyPr vert="eaVert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5" y="1124744"/>
            <a:ext cx="6681390" cy="5184576"/>
          </a:xfrm>
        </p:spPr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5598-2C0F-4DCA-970D-4CEA01143909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38286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699927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668724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03812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660061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225067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368375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33001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14095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610900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32329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6"/>
            <a:ext cx="103714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ru-RU" sz="952" b="1" dirty="0" smtClean="0">
                <a:solidFill>
                  <a:srgbClr val="414142"/>
                </a:solidFill>
                <a:latin typeface="Microsoft Sans Serif"/>
                <a:cs typeface="Microsoft Sans Serif"/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7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54155" eaLnBrk="1" hangingPunct="1">
              <a:defRPr/>
            </a:pPr>
            <a:endParaRPr lang="ru-RU" sz="857" dirty="0" smtClean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80" y="508601"/>
            <a:ext cx="299120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 smtClean="0">
                <a:solidFill>
                  <a:srgbClr val="414142"/>
                </a:solidFill>
                <a:latin typeface="Microsoft Sans Serif"/>
                <a:cs typeface="Microsoft Sans Serif"/>
              </a:rPr>
              <a:t>Last Modified 25.04.2014 19:06 Russian Standard Time</a:t>
            </a:r>
            <a:endParaRPr lang="ru-RU" sz="952" dirty="0" smtClean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656176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 smtClean="0">
                <a:solidFill>
                  <a:srgbClr val="414142"/>
                </a:solidFill>
                <a:latin typeface="Microsoft Sans Serif"/>
                <a:cs typeface="Microsoft Sans Serif"/>
              </a:rPr>
              <a:t>Printed 24.04.2014 20:59 Russian Standard Time</a:t>
            </a:r>
            <a:endParaRPr lang="ru-RU" sz="952" dirty="0" smtClean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2" name="McK Title Elements"/>
          <p:cNvGrpSpPr>
            <a:grpSpLocks/>
          </p:cNvGrpSpPr>
          <p:nvPr/>
        </p:nvGrpSpPr>
        <p:grpSpPr bwMode="auto">
          <a:xfrm>
            <a:off x="2" y="1"/>
            <a:ext cx="9902490" cy="6859620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 smtClean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Тип документа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 smtClean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Дата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05"/>
              <a:ext cx="322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56906" eaLnBrk="0" hangingPunct="0"/>
              <a:r>
                <a:rPr lang="ru-RU" sz="857" dirty="0" smtClean="0">
                  <a:solidFill>
                    <a:srgbClr val="414142"/>
                  </a:solidFill>
                  <a:cs typeface="Microsoft Sans Serif"/>
                </a:rPr>
                <a:t>КОНФИДЕНЦИАЛЬНАЯ ИНФОРМАЦИЯ, СОБСТВЕННОСТЬ McKINSEY &amp; COMPANY</a:t>
              </a:r>
            </a:p>
            <a:p>
              <a:pPr defTabSz="856906" eaLnBrk="0" hangingPunct="0"/>
              <a:r>
                <a:rPr lang="ru-RU" sz="857" dirty="0" smtClean="0">
                  <a:solidFill>
                    <a:srgbClr val="414142"/>
                  </a:solidFill>
                  <a:cs typeface="Microsoft Sans Serif"/>
                </a:rPr>
                <a:t>Любое использование этого документа без специального разрешения McKinsey &amp; Company строго запрещено</a:t>
              </a:r>
              <a:endParaRPr lang="ru-RU" sz="857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08584" y="3175999"/>
            <a:ext cx="5455758" cy="502445"/>
          </a:xfrm>
          <a:prstGeom prst="rect">
            <a:avLst/>
          </a:prstGeom>
        </p:spPr>
        <p:txBody>
          <a:bodyPr/>
          <a:lstStyle>
            <a:lvl1pPr>
              <a:defRPr sz="3429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08584" y="3945699"/>
            <a:ext cx="5455758" cy="241926"/>
          </a:xfrm>
        </p:spPr>
        <p:txBody>
          <a:bodyPr>
            <a:spAutoFit/>
          </a:bodyPr>
          <a:lstStyle>
            <a:lvl1pPr marL="0" indent="0">
              <a:buNone/>
              <a:defRPr sz="142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ru-RU" noProof="0" dirty="0" smtClean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2096"/>
          <a:stretch/>
        </p:blipFill>
        <p:spPr bwMode="auto">
          <a:xfrm>
            <a:off x="6903217" y="1196754"/>
            <a:ext cx="1169676" cy="124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grpSp>
        <p:nvGrpSpPr>
          <p:cNvPr id="23" name="Group 22"/>
          <p:cNvGrpSpPr/>
          <p:nvPr userDrawn="1"/>
        </p:nvGrpSpPr>
        <p:grpSpPr>
          <a:xfrm>
            <a:off x="0" y="0"/>
            <a:ext cx="9906000" cy="980728"/>
            <a:chOff x="0" y="2505596"/>
            <a:chExt cx="6696744" cy="1707025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pic>
        <p:nvPicPr>
          <p:cNvPr id="3" name="Picture 2" descr="kar-word-logo1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980730"/>
            <a:ext cx="3236809" cy="13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514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354899259"/>
      </p:ext>
    </p:extLst>
  </p:cSld>
  <p:clrMapOvr>
    <a:masterClrMapping/>
  </p:clrMapOvr>
  <p:transition>
    <p:fad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570204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816761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511110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50815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214911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40240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765628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60154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683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Слайд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38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881031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265990864"/>
      </p:ext>
    </p:extLst>
  </p:cSld>
  <p:clrMapOvr>
    <a:masterClrMapping/>
  </p:clrMapOvr>
  <p:transition>
    <p:fad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47409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882432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67928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95601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548037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745277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519048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6436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4" y="1576919"/>
            <a:ext cx="8600216" cy="4581071"/>
          </a:xfrm>
        </p:spPr>
        <p:txBody>
          <a:bodyPr/>
          <a:lstStyle>
            <a:lvl1pPr>
              <a:defRPr b="1"/>
            </a:lvl1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</a:t>
            </a:r>
            <a:r>
              <a:rPr lang="ru-RU" dirty="0" smtClean="0"/>
              <a:t>, 24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Первый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2"/>
            <a:r>
              <a:rPr lang="ru-RU" dirty="0" smtClean="0"/>
              <a:t>Второй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Третий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3706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972608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7933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+ 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774061" indent="-237359" defTabSz="514026">
              <a:buClr>
                <a:schemeClr val="accent3"/>
              </a:buClr>
              <a:buSzPct val="130000"/>
              <a:buFont typeface="Wingdings" pitchFamily="2" charset="2"/>
              <a:buChar char="§"/>
              <a:defRPr sz="1905" baseline="0">
                <a:solidFill>
                  <a:schemeClr val="tx1"/>
                </a:solidFill>
                <a:latin typeface="Microsoft Sans Serif"/>
                <a:cs typeface="Microsoft Sans Serif"/>
              </a:defRPr>
            </a:lvl3pPr>
            <a:lvl4pPr marL="1197375" indent="-237359">
              <a:spcBef>
                <a:spcPts val="571"/>
              </a:spcBef>
              <a:buClr>
                <a:schemeClr val="accent3"/>
              </a:buClr>
              <a:buFont typeface="Arial" pitchFamily="34" charset="0"/>
              <a:buChar char="•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Calibri, 24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Текст (</a:t>
            </a:r>
            <a:r>
              <a:rPr lang="en-US" dirty="0" smtClean="0"/>
              <a:t>Calibri, 24 </a:t>
            </a:r>
            <a:r>
              <a:rPr lang="ru-RU" dirty="0" err="1" smtClean="0"/>
              <a:t>пт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ru-RU" dirty="0" smtClean="0"/>
              <a:t>Первый уровень (</a:t>
            </a:r>
            <a:r>
              <a:rPr lang="en-US" dirty="0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Второй уровень (</a:t>
            </a:r>
            <a:r>
              <a:rPr lang="en-US" dirty="0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4"/>
            <a:r>
              <a:rPr lang="ru-RU" dirty="0" smtClean="0"/>
              <a:t>Третий уровень (</a:t>
            </a:r>
            <a:r>
              <a:rPr lang="en-US" dirty="0" smtClean="0"/>
              <a:t>Calibri, </a:t>
            </a:r>
            <a:r>
              <a:rPr lang="ru-RU" dirty="0" smtClean="0"/>
              <a:t>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913427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3" y="1576918"/>
            <a:ext cx="8600216" cy="4581071"/>
          </a:xfrm>
        </p:spPr>
        <p:txBody>
          <a:bodyPr/>
          <a:lstStyle>
            <a:lvl1pPr>
              <a:defRPr b="1"/>
            </a:lvl1pPr>
            <a:lvl2pPr marL="912487" indent="-435410">
              <a:buFont typeface="+mj-lt"/>
              <a:buAutoNum type="arabicPeriod"/>
              <a:defRPr/>
            </a:lvl2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 smtClean="0"/>
              <a:t>Заголовок (</a:t>
            </a:r>
            <a:r>
              <a:rPr lang="ru-RU" dirty="0" err="1" smtClean="0"/>
              <a:t>Calibri</a:t>
            </a:r>
            <a:r>
              <a:rPr lang="ru-RU" dirty="0" smtClean="0"/>
              <a:t>, 24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Второй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Третий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82716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+ 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972111" indent="-435410" defTabSz="514026">
              <a:buClr>
                <a:schemeClr val="accent3"/>
              </a:buClr>
              <a:buSzPct val="130000"/>
              <a:buFont typeface="+mj-lt"/>
              <a:buAutoNum type="arabicPeriod"/>
              <a:defRPr sz="1905" baseline="0">
                <a:latin typeface="Microsoft Sans Serif"/>
                <a:cs typeface="Microsoft Sans Serif"/>
              </a:defRPr>
            </a:lvl3pPr>
            <a:lvl4pPr marL="1286573" indent="-326557">
              <a:spcBef>
                <a:spcPts val="571"/>
              </a:spcBef>
              <a:buClr>
                <a:schemeClr val="accent3"/>
              </a:buClr>
              <a:buFont typeface="+mj-lt"/>
              <a:buAutoNum type="alphaLcParenR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Calibri, 24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Текст (</a:t>
            </a:r>
            <a:r>
              <a:rPr lang="en-US" dirty="0" smtClean="0"/>
              <a:t>Calibri, 24 </a:t>
            </a:r>
            <a:r>
              <a:rPr lang="ru-RU" dirty="0" err="1" smtClean="0"/>
              <a:t>пт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ru-RU" dirty="0" smtClean="0"/>
              <a:t>Первый уровень (</a:t>
            </a:r>
            <a:r>
              <a:rPr lang="en-US" dirty="0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Второй уровень (</a:t>
            </a:r>
            <a:r>
              <a:rPr lang="en-US" dirty="0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4"/>
            <a:r>
              <a:rPr lang="ru-RU" dirty="0" smtClean="0"/>
              <a:t>Третий уровень (</a:t>
            </a:r>
            <a:r>
              <a:rPr lang="en-US" dirty="0" smtClean="0"/>
              <a:t>Calibri, </a:t>
            </a:r>
            <a:r>
              <a:rPr lang="ru-RU" dirty="0" smtClean="0"/>
              <a:t>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8395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ой слайд бе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77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3" y="2181253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2952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56" y="3284541"/>
            <a:ext cx="4055268" cy="649287"/>
          </a:xfrm>
          <a:ln/>
        </p:spPr>
        <p:txBody>
          <a:bodyPr anchor="ctr"/>
          <a:lstStyle>
            <a:lvl1pPr marL="0" indent="0">
              <a:buFontTx/>
              <a:buNone/>
              <a:defRPr sz="1429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2435359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 чер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DDD8AE-41E1-471F-8F93-F6F27CD8EE6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66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</a:t>
            </a:r>
            <a:r>
              <a:rPr lang="ru-RU" dirty="0" smtClean="0"/>
              <a:t>, 24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Первый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2"/>
            <a:r>
              <a:rPr lang="ru-RU" dirty="0" smtClean="0"/>
              <a:t>Второй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Третий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551971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</a:t>
            </a:r>
            <a:r>
              <a:rPr lang="ru-RU" dirty="0" smtClean="0"/>
              <a:t>, 24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Первый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2"/>
            <a:r>
              <a:rPr lang="ru-RU" dirty="0" smtClean="0"/>
              <a:t>Второй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Третий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  <p:sp>
        <p:nvSpPr>
          <p:cNvPr id="13" name="Рисунок 22"/>
          <p:cNvSpPr>
            <a:spLocks noGrp="1"/>
          </p:cNvSpPr>
          <p:nvPr>
            <p:ph type="pic" sz="quarter" idx="16" hasCustomPrompt="1"/>
          </p:nvPr>
        </p:nvSpPr>
        <p:spPr>
          <a:xfrm>
            <a:off x="592428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Место для рисунка</a:t>
            </a:r>
            <a:endParaRPr lang="ru-RU" dirty="0"/>
          </a:p>
        </p:txBody>
      </p:sp>
      <p:sp>
        <p:nvSpPr>
          <p:cNvPr id="14" name="Freeform 145"/>
          <p:cNvSpPr>
            <a:spLocks/>
          </p:cNvSpPr>
          <p:nvPr userDrawn="1"/>
        </p:nvSpPr>
        <p:spPr bwMode="auto">
          <a:xfrm flipV="1">
            <a:off x="59243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7" name="Freeform 146"/>
          <p:cNvSpPr>
            <a:spLocks/>
          </p:cNvSpPr>
          <p:nvPr userDrawn="1"/>
        </p:nvSpPr>
        <p:spPr bwMode="auto">
          <a:xfrm flipV="1">
            <a:off x="59243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0" name="Рисунок 22"/>
          <p:cNvSpPr>
            <a:spLocks noGrp="1"/>
          </p:cNvSpPr>
          <p:nvPr>
            <p:ph type="pic" sz="quarter" idx="17" hasCustomPrompt="1"/>
          </p:nvPr>
        </p:nvSpPr>
        <p:spPr>
          <a:xfrm>
            <a:off x="5548369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Место для рисунка</a:t>
            </a:r>
            <a:endParaRPr lang="ru-RU" dirty="0"/>
          </a:p>
        </p:txBody>
      </p:sp>
      <p:sp>
        <p:nvSpPr>
          <p:cNvPr id="22" name="Freeform 145"/>
          <p:cNvSpPr>
            <a:spLocks/>
          </p:cNvSpPr>
          <p:nvPr userDrawn="1"/>
        </p:nvSpPr>
        <p:spPr bwMode="auto">
          <a:xfrm flipV="1">
            <a:off x="554837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4" name="Freeform 146"/>
          <p:cNvSpPr>
            <a:spLocks/>
          </p:cNvSpPr>
          <p:nvPr userDrawn="1"/>
        </p:nvSpPr>
        <p:spPr bwMode="auto">
          <a:xfrm flipV="1">
            <a:off x="554837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6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2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3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4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5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6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7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8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9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8054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1" y="1572291"/>
            <a:ext cx="4371158" cy="4452329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Calibri</a:t>
            </a:r>
            <a:r>
              <a:rPr lang="ru-RU" dirty="0" smtClean="0"/>
              <a:t>, 24 </a:t>
            </a:r>
            <a:r>
              <a:rPr lang="ru-RU" dirty="0" err="1" smtClean="0"/>
              <a:t>пт</a:t>
            </a:r>
            <a:r>
              <a:rPr lang="ru-RU" dirty="0" smtClean="0"/>
              <a:t>, жирный)</a:t>
            </a:r>
          </a:p>
          <a:p>
            <a:pPr lvl="1"/>
            <a:r>
              <a:rPr lang="ru-RU" dirty="0" smtClean="0"/>
              <a:t>Первый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20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2"/>
            <a:r>
              <a:rPr lang="ru-RU" dirty="0" smtClean="0"/>
              <a:t>Второй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18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3"/>
            <a:r>
              <a:rPr lang="ru-RU" dirty="0" smtClean="0"/>
              <a:t>Третий уровень (</a:t>
            </a:r>
            <a:r>
              <a:rPr lang="ru-RU" dirty="0" err="1" smtClean="0"/>
              <a:t>Calibri</a:t>
            </a:r>
            <a:r>
              <a:rPr lang="ru-RU" dirty="0" smtClean="0"/>
              <a:t>, 16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  <p:sp>
        <p:nvSpPr>
          <p:cNvPr id="10" name="Рисунок 22"/>
          <p:cNvSpPr>
            <a:spLocks noGrp="1"/>
          </p:cNvSpPr>
          <p:nvPr>
            <p:ph type="pic" sz="quarter" idx="15" hasCustomPrompt="1"/>
          </p:nvPr>
        </p:nvSpPr>
        <p:spPr>
          <a:xfrm>
            <a:off x="5656969" y="2125999"/>
            <a:ext cx="3659802" cy="33833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Место для рисунка</a:t>
            </a:r>
            <a:endParaRPr lang="ru-RU" dirty="0"/>
          </a:p>
        </p:txBody>
      </p:sp>
      <p:sp>
        <p:nvSpPr>
          <p:cNvPr id="11" name="Freeform 145"/>
          <p:cNvSpPr>
            <a:spLocks/>
          </p:cNvSpPr>
          <p:nvPr userDrawn="1"/>
        </p:nvSpPr>
        <p:spPr bwMode="auto">
          <a:xfrm flipV="1">
            <a:off x="5656970" y="1582591"/>
            <a:ext cx="3659973" cy="337670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2" name="Freeform 146"/>
          <p:cNvSpPr>
            <a:spLocks/>
          </p:cNvSpPr>
          <p:nvPr userDrawn="1"/>
        </p:nvSpPr>
        <p:spPr bwMode="auto">
          <a:xfrm flipV="1">
            <a:off x="5656970" y="5696879"/>
            <a:ext cx="3659973" cy="327739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9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0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2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4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1524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18653" y="2223823"/>
            <a:ext cx="7324017" cy="2988232"/>
            <a:chOff x="1900645" y="2454346"/>
            <a:chExt cx="6397771" cy="2627564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26159" y="2454349"/>
              <a:ext cx="2480948" cy="798517"/>
              <a:chOff x="1926159" y="2454349"/>
              <a:chExt cx="2480948" cy="798517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26159" y="2469790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592706" y="2454349"/>
                <a:ext cx="814401" cy="79851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936179" y="4317167"/>
              <a:ext cx="2455939" cy="764743"/>
              <a:chOff x="1936179" y="4317167"/>
              <a:chExt cx="2455939" cy="764743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936179" y="5078536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645797" y="4317167"/>
                <a:ext cx="746321" cy="76474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846164" y="4332157"/>
              <a:ext cx="2320822" cy="749753"/>
              <a:chOff x="5846164" y="4332157"/>
              <a:chExt cx="2320822" cy="749753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474986" y="5078535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846164" y="4332157"/>
                <a:ext cx="630925" cy="74975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93636" y="2454346"/>
              <a:ext cx="2404780" cy="792000"/>
              <a:chOff x="5893636" y="2454346"/>
              <a:chExt cx="2404780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606416" y="245723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93636" y="2454346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7" name="Группа 26"/>
            <p:cNvGrpSpPr/>
            <p:nvPr userDrawn="1"/>
          </p:nvGrpSpPr>
          <p:grpSpPr>
            <a:xfrm>
              <a:off x="1900645" y="3756906"/>
              <a:ext cx="2314548" cy="12099"/>
              <a:chOff x="1900645" y="3756906"/>
              <a:chExt cx="2314548" cy="12099"/>
            </a:xfrm>
          </p:grpSpPr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H="1" flipV="1">
                <a:off x="1900645" y="375690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 flipH="1">
                <a:off x="3567193" y="3756906"/>
                <a:ext cx="648000" cy="12099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 type="none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6" name="Группа 25"/>
            <p:cNvGrpSpPr/>
            <p:nvPr userDrawn="1"/>
          </p:nvGrpSpPr>
          <p:grpSpPr>
            <a:xfrm>
              <a:off x="6041036" y="3756893"/>
              <a:ext cx="2257380" cy="12102"/>
              <a:chOff x="6041036" y="3756893"/>
              <a:chExt cx="2257380" cy="12102"/>
            </a:xfrm>
          </p:grpSpPr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V="1">
                <a:off x="6606416" y="375689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3" name="Line 37"/>
              <p:cNvSpPr>
                <a:spLocks noChangeShapeType="1"/>
              </p:cNvSpPr>
              <p:nvPr/>
            </p:nvSpPr>
            <p:spPr bwMode="auto">
              <a:xfrm>
                <a:off x="6041036" y="3762528"/>
                <a:ext cx="590832" cy="646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3982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01850" y="2415069"/>
            <a:ext cx="7326043" cy="2664933"/>
            <a:chOff x="1885967" y="2622509"/>
            <a:chExt cx="6399542" cy="2343289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13606" y="2635065"/>
              <a:ext cx="2460102" cy="763340"/>
              <a:chOff x="1913606" y="2635065"/>
              <a:chExt cx="2460102" cy="763340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13606" y="263795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605259" y="2635065"/>
                <a:ext cx="768449" cy="76334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885967" y="4204191"/>
              <a:ext cx="2455939" cy="761607"/>
              <a:chOff x="1885967" y="4204191"/>
              <a:chExt cx="2455939" cy="761607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885967" y="4965559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580043" y="4204191"/>
                <a:ext cx="761863" cy="76160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908929" y="4206627"/>
              <a:ext cx="2376580" cy="746378"/>
              <a:chOff x="5908929" y="4206627"/>
              <a:chExt cx="2376580" cy="746378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597246" y="4953005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908929" y="4206627"/>
                <a:ext cx="700870" cy="74637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81083" y="2622509"/>
              <a:ext cx="2401043" cy="792000"/>
              <a:chOff x="5881083" y="2622509"/>
              <a:chExt cx="2401043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593863" y="2625399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81083" y="2622509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9520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0" y="1303049"/>
            <a:ext cx="9906000" cy="445032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18534" y="5760051"/>
            <a:ext cx="8514457" cy="48069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524" baseline="0">
                <a:solidFill>
                  <a:schemeClr val="accent3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1333" baseline="0"/>
            </a:lvl2pPr>
            <a:lvl3pPr marL="1226287" indent="-27213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 sz="1333" baseline="0"/>
            </a:lvl3pPr>
            <a:lvl4pPr marL="1431234" indent="0">
              <a:buNone/>
              <a:defRPr/>
            </a:lvl4pPr>
            <a:lvl5pPr marL="1908311" indent="0">
              <a:buNone/>
              <a:defRPr/>
            </a:lvl5pPr>
          </a:lstStyle>
          <a:p>
            <a:pPr lvl="0"/>
            <a:r>
              <a:rPr lang="ru-RU" dirty="0" smtClean="0"/>
              <a:t>Комментарий к изображению (</a:t>
            </a:r>
            <a:r>
              <a:rPr lang="en-US" dirty="0" smtClean="0"/>
              <a:t>Calibri, 1</a:t>
            </a:r>
            <a:r>
              <a:rPr lang="ru-RU" dirty="0" smtClean="0"/>
              <a:t>6</a:t>
            </a:r>
            <a:r>
              <a:rPr lang="en-US" dirty="0" smtClean="0"/>
              <a:t>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Первый уровень (</a:t>
            </a:r>
            <a:r>
              <a:rPr lang="en-US" dirty="0" smtClean="0"/>
              <a:t>Calibri,</a:t>
            </a:r>
            <a:r>
              <a:rPr lang="ru-RU" dirty="0" smtClean="0"/>
              <a:t>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355492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03540" y="1508881"/>
            <a:ext cx="3244148" cy="1988571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5414497" y="1508788"/>
            <a:ext cx="3244148" cy="1988571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1" name="Рисунок 5"/>
          <p:cNvSpPr>
            <a:spLocks noGrp="1"/>
          </p:cNvSpPr>
          <p:nvPr>
            <p:ph type="pic" sz="quarter" idx="14"/>
          </p:nvPr>
        </p:nvSpPr>
        <p:spPr>
          <a:xfrm>
            <a:off x="1207218" y="3837768"/>
            <a:ext cx="3244148" cy="1988571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2" name="Рисунок 5"/>
          <p:cNvSpPr>
            <a:spLocks noGrp="1"/>
          </p:cNvSpPr>
          <p:nvPr>
            <p:ph type="pic" sz="quarter" idx="15"/>
          </p:nvPr>
        </p:nvSpPr>
        <p:spPr>
          <a:xfrm>
            <a:off x="5418176" y="3837674"/>
            <a:ext cx="3244148" cy="1988571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25125" y="350948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1687" y="350905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25268" y="585824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 hasCustomPrompt="1"/>
          </p:nvPr>
        </p:nvSpPr>
        <p:spPr>
          <a:xfrm>
            <a:off x="5421830" y="585782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0219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850223" y="1508881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504212" y="1508787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847601" y="3473195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675208" y="1508787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 hasCustomPrompt="1"/>
          </p:nvPr>
        </p:nvSpPr>
        <p:spPr>
          <a:xfrm>
            <a:off x="3673897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 hasCustomPrompt="1"/>
          </p:nvPr>
        </p:nvSpPr>
        <p:spPr>
          <a:xfrm>
            <a:off x="6500195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858379" y="3880847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512368" y="3880752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5" hasCustomPrompt="1"/>
          </p:nvPr>
        </p:nvSpPr>
        <p:spPr>
          <a:xfrm>
            <a:off x="855757" y="5845161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683365" y="3880752"/>
            <a:ext cx="2506883" cy="1954286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4" name="Текст 12"/>
          <p:cNvSpPr>
            <a:spLocks noGrp="1"/>
          </p:cNvSpPr>
          <p:nvPr>
            <p:ph type="body" sz="quarter" idx="27" hasCustomPrompt="1"/>
          </p:nvPr>
        </p:nvSpPr>
        <p:spPr>
          <a:xfrm>
            <a:off x="3682053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8351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 smtClean="0"/>
              <a:t>Подпись (</a:t>
            </a:r>
            <a:r>
              <a:rPr lang="en-US" dirty="0" smtClean="0"/>
              <a:t>Calibri, 14 </a:t>
            </a:r>
            <a:r>
              <a:rPr lang="ru-RU" dirty="0" err="1" smtClean="0"/>
              <a:t>пт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108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23668" y="1508881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263010" y="1508787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743339" y="1508787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1231824" y="3085889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271167" y="3085794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751496" y="3085794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6" name="Рисунок 5"/>
          <p:cNvSpPr>
            <a:spLocks noGrp="1"/>
          </p:cNvSpPr>
          <p:nvPr>
            <p:ph type="pic" sz="quarter" idx="27"/>
          </p:nvPr>
        </p:nvSpPr>
        <p:spPr>
          <a:xfrm>
            <a:off x="1241377" y="4662896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7" name="Рисунок 5"/>
          <p:cNvSpPr>
            <a:spLocks noGrp="1"/>
          </p:cNvSpPr>
          <p:nvPr>
            <p:ph type="pic" sz="quarter" idx="28"/>
          </p:nvPr>
        </p:nvSpPr>
        <p:spPr>
          <a:xfrm>
            <a:off x="6280720" y="4662802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28" name="Рисунок 5"/>
          <p:cNvSpPr>
            <a:spLocks noGrp="1"/>
          </p:cNvSpPr>
          <p:nvPr>
            <p:ph type="pic" sz="quarter" idx="29"/>
          </p:nvPr>
        </p:nvSpPr>
        <p:spPr>
          <a:xfrm>
            <a:off x="3761048" y="4662802"/>
            <a:ext cx="2123885" cy="1440160"/>
          </a:xfrm>
        </p:spPr>
        <p:txBody>
          <a:bodyPr lIns="71995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0568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32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0354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48DC-A899-4108-80E1-A8AA8154927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29788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175483" cy="161974"/>
        </p:xfrm>
        <a:graphic>
          <a:graphicData uri="http://schemas.openxmlformats.org/presentationml/2006/ole">
            <p:oleObj spid="_x0000_s52259" name="think-cell Slide" r:id="rId10" imgW="360" imgH="360" progId="">
              <p:embed/>
            </p:oleObj>
          </a:graphicData>
        </a:graphic>
      </p:graphicFrame>
      <p:sp>
        <p:nvSpPr>
          <p:cNvPr id="5" name="Working Draft Text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18278" y="349865"/>
            <a:ext cx="1011495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918" b="1" dirty="0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WORKING DRAFT</a:t>
            </a:r>
          </a:p>
        </p:txBody>
      </p:sp>
      <p:sp>
        <p:nvSpPr>
          <p:cNvPr id="6" name="doc id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816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7" name="Working Draft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18279" y="508600"/>
            <a:ext cx="2909451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918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918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" name="Printed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18279" y="668955"/>
            <a:ext cx="2516715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918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918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9" name="McK Title Elements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" y="1"/>
            <a:ext cx="9902490" cy="6859620"/>
            <a:chOff x="0" y="0"/>
            <a:chExt cx="5643" cy="4235"/>
          </a:xfrm>
        </p:grpSpPr>
        <p:sp>
          <p:nvSpPr>
            <p:cNvPr id="10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076"/>
              <a:ext cx="3109" cy="1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428" dirty="0" smtClean="0">
                  <a:solidFill>
                    <a:srgbClr val="000000"/>
                  </a:solidFill>
                  <a:ea typeface="ＭＳ Ｐゴシック" panose="020B0600070205080204" pitchFamily="34" charset="-128"/>
                  <a:cs typeface="Arial"/>
                </a:rPr>
                <a:t>Тип документа</a:t>
              </a:r>
            </a:p>
          </p:txBody>
        </p:sp>
        <p:sp>
          <p:nvSpPr>
            <p:cNvPr id="11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428" dirty="0" smtClean="0">
                  <a:solidFill>
                    <a:srgbClr val="000000"/>
                  </a:solidFill>
                  <a:ea typeface="ＭＳ Ｐゴシック" panose="020B0600070205080204" pitchFamily="34" charset="-128"/>
                  <a:cs typeface="Arial"/>
                </a:rPr>
                <a:t>Дата</a:t>
              </a:r>
            </a:p>
          </p:txBody>
        </p:sp>
        <p:sp>
          <p:nvSpPr>
            <p:cNvPr id="12" name="McK Disclaimer" hidden="1"/>
            <p:cNvSpPr>
              <a:spLocks noChangeArrowheads="1"/>
            </p:cNvSpPr>
            <p:nvPr/>
          </p:nvSpPr>
          <p:spPr bwMode="auto">
            <a:xfrm>
              <a:off x="1663" y="3589"/>
              <a:ext cx="3226" cy="27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defTabSz="821202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816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КОНФИДЕНЦИАЛЬНАЯ ИНФОРМАЦИЯ, СОБСТВЕННОСТЬ McKINSEY &amp; COMPANY</a:t>
              </a:r>
            </a:p>
            <a:p>
              <a:pPr defTabSz="821202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816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3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14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15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</p:grpSp>
      <p:pic>
        <p:nvPicPr>
          <p:cNvPr id="16" name="TitleBottomBarBW" hidden="1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navigation8" descr="ujkm,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985" y="299654"/>
            <a:ext cx="1851343" cy="151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918279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918279" y="3945699"/>
            <a:ext cx="5455757" cy="219820"/>
          </a:xfrm>
        </p:spPr>
        <p:txBody>
          <a:bodyPr/>
          <a:lstStyle>
            <a:lvl1pPr>
              <a:defRPr sz="1428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3941978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0" y="0"/>
          <a:ext cx="175483" cy="161974"/>
        </p:xfrm>
        <a:graphic>
          <a:graphicData uri="http://schemas.openxmlformats.org/presentationml/2006/ole">
            <p:oleObj spid="_x0000_s54340" name="think-cell Slide" r:id="rId15" imgW="360" imgH="360" progId="">
              <p:embed/>
            </p:oleObj>
          </a:graphicData>
        </a:graphic>
      </p:graphicFrame>
      <p:sp>
        <p:nvSpPr>
          <p:cNvPr id="4" name="Working Draft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8859772" y="1970589"/>
            <a:ext cx="193803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5" name="Printed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8990417" y="4188829"/>
            <a:ext cx="167674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87" y="27536"/>
            <a:ext cx="876843" cy="263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28" dirty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1613" y="945932"/>
            <a:ext cx="9526956" cy="3074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32" dirty="0" smtClean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Unit of measure</a:t>
            </a:r>
          </a:p>
        </p:txBody>
      </p:sp>
      <p:sp>
        <p:nvSpPr>
          <p:cNvPr id="8" name="McK 4. Footnote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1613" y="6228458"/>
            <a:ext cx="9449744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020" dirty="0" smtClean="0">
                <a:solidFill>
                  <a:srgbClr val="000000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1 Сноска</a:t>
            </a:r>
          </a:p>
        </p:txBody>
      </p:sp>
      <p:sp>
        <p:nvSpPr>
          <p:cNvPr id="9" name="McK 5. Source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1613" y="6579405"/>
            <a:ext cx="7586117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marL="621975" indent="-621975" defTabSz="91352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  <a:defRPr/>
            </a:pPr>
            <a:r>
              <a:rPr kumimoji="1" lang="ru-RU" sz="1020" dirty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t>ИСТОЧНИК: источник</a:t>
            </a:r>
          </a:p>
        </p:txBody>
      </p:sp>
      <p:grpSp>
        <p:nvGrpSpPr>
          <p:cNvPr id="10" name="ACET" hidden="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605668" y="1035018"/>
            <a:ext cx="4713466" cy="633321"/>
            <a:chOff x="915" y="639"/>
            <a:chExt cx="2686" cy="391"/>
          </a:xfrm>
        </p:grpSpPr>
        <p:cxnSp>
          <p:nvCxnSpPr>
            <p:cNvPr id="11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AutoShape 250"/>
            <p:cNvSpPr>
              <a:spLocks noChangeArrowheads="1"/>
            </p:cNvSpPr>
            <p:nvPr/>
          </p:nvSpPr>
          <p:spPr bwMode="auto">
            <a:xfrm>
              <a:off x="915" y="639"/>
              <a:ext cx="2686" cy="3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b="1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Title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dirty="0">
                  <a:solidFill>
                    <a:srgbClr val="80808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Unit of measure</a:t>
              </a:r>
            </a:p>
          </p:txBody>
        </p:sp>
      </p:grpSp>
      <p:sp>
        <p:nvSpPr>
          <p:cNvPr id="13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31613" y="6454684"/>
            <a:ext cx="963224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40386" y="902198"/>
            <a:ext cx="9625228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pic>
        <p:nvPicPr>
          <p:cNvPr id="15" name="navigation8" descr="ujkm,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9594" y="37255"/>
            <a:ext cx="980948" cy="80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5"/>
          <p:cNvCxnSpPr/>
          <p:nvPr>
            <p:custDataLst>
              <p:tags r:id="rId12"/>
            </p:custDataLst>
          </p:nvPr>
        </p:nvCxnSpPr>
        <p:spPr>
          <a:xfrm>
            <a:off x="8951374" y="6555108"/>
            <a:ext cx="0" cy="302892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</p:cxnSp>
      <p:sp>
        <p:nvSpPr>
          <p:cNvPr id="17" name="Slide Number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9446235" y="6629616"/>
            <a:ext cx="231637" cy="155496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fld id="{33B6FCEB-DD5C-44FE-8EF4-08F021D26B83}" type="slidenum">
              <a:rPr kumimoji="1" lang="en-US" sz="1020" smtClean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20" dirty="0">
              <a:solidFill>
                <a:srgbClr val="01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0" y="0"/>
          <a:ext cx="175483" cy="161974"/>
        </p:xfrm>
        <a:graphic>
          <a:graphicData uri="http://schemas.openxmlformats.org/presentationml/2006/ole">
            <p:oleObj spid="_x0000_s54341" name="think-cell Slide" r:id="rId17" imgW="360" imgH="360" progId="">
              <p:embed/>
            </p:oleObj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39947" y="301936"/>
            <a:ext cx="8684943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984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966" y="293174"/>
            <a:ext cx="1814491" cy="148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513457"/>
            <a:ext cx="8970433" cy="367413"/>
          </a:xfrm>
          <a:ln/>
        </p:spPr>
        <p:txBody>
          <a:bodyPr/>
          <a:lstStyle>
            <a:lvl1pPr>
              <a:lnSpc>
                <a:spcPct val="130000"/>
              </a:lnSpc>
              <a:defRPr sz="1837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499271"/>
            <a:ext cx="4055269" cy="219820"/>
          </a:xfrm>
          <a:ln/>
        </p:spPr>
        <p:txBody>
          <a:bodyPr anchor="ctr"/>
          <a:lstStyle>
            <a:lvl1pPr marL="0" indent="0">
              <a:buFontTx/>
              <a:buNone/>
              <a:defRPr sz="1428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29009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563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" y="0"/>
          <a:ext cx="175483" cy="161974"/>
        </p:xfrm>
        <a:graphic>
          <a:graphicData uri="http://schemas.openxmlformats.org/presentationml/2006/ole">
            <p:oleObj spid="_x0000_s55330" name="think-cell Slide" r:id="rId10" imgW="360" imgH="360" progId="">
              <p:embed/>
            </p:oleObj>
          </a:graphicData>
        </a:graphic>
      </p:graphicFrame>
      <p:sp>
        <p:nvSpPr>
          <p:cNvPr id="5" name="Working Draft Text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18279" y="349865"/>
            <a:ext cx="1011495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918" b="1" dirty="0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WORKING DRAFT</a:t>
            </a:r>
          </a:p>
        </p:txBody>
      </p:sp>
      <p:sp>
        <p:nvSpPr>
          <p:cNvPr id="6" name="doc id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816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7" name="Working Draft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18281" y="508600"/>
            <a:ext cx="2909451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918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918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8" name="Printed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18280" y="668955"/>
            <a:ext cx="2516715" cy="1695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918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918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grpSp>
        <p:nvGrpSpPr>
          <p:cNvPr id="9" name="McK Title Elements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" y="1"/>
            <a:ext cx="9902490" cy="6859620"/>
            <a:chOff x="0" y="0"/>
            <a:chExt cx="5643" cy="4235"/>
          </a:xfrm>
        </p:grpSpPr>
        <p:sp>
          <p:nvSpPr>
            <p:cNvPr id="10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076"/>
              <a:ext cx="3109" cy="1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428" dirty="0" smtClean="0">
                  <a:solidFill>
                    <a:srgbClr val="000000"/>
                  </a:solidFill>
                  <a:ea typeface="ＭＳ Ｐゴシック" panose="020B0600070205080204" pitchFamily="34" charset="-128"/>
                  <a:cs typeface="Arial"/>
                </a:rPr>
                <a:t>Тип документа</a:t>
              </a:r>
            </a:p>
          </p:txBody>
        </p:sp>
        <p:sp>
          <p:nvSpPr>
            <p:cNvPr id="11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428" dirty="0" smtClean="0">
                  <a:solidFill>
                    <a:srgbClr val="000000"/>
                  </a:solidFill>
                  <a:ea typeface="ＭＳ Ｐゴシック" panose="020B0600070205080204" pitchFamily="34" charset="-128"/>
                  <a:cs typeface="Arial"/>
                </a:rPr>
                <a:t>Дата</a:t>
              </a:r>
            </a:p>
          </p:txBody>
        </p:sp>
        <p:sp>
          <p:nvSpPr>
            <p:cNvPr id="12" name="McK Disclaimer" hidden="1"/>
            <p:cNvSpPr>
              <a:spLocks noChangeArrowheads="1"/>
            </p:cNvSpPr>
            <p:nvPr/>
          </p:nvSpPr>
          <p:spPr bwMode="auto">
            <a:xfrm>
              <a:off x="1663" y="3589"/>
              <a:ext cx="3226" cy="27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defTabSz="821202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816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КОНФИДЕНЦИАЛЬНАЯ ИНФОРМАЦИЯ, СОБСТВЕННОСТЬ McKINSEY &amp; COMPANY</a:t>
              </a:r>
            </a:p>
            <a:p>
              <a:pPr defTabSz="821202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816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3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14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  <p:sp>
          <p:nvSpPr>
            <p:cNvPr id="15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632" dirty="0">
                <a:solidFill>
                  <a:srgbClr val="010000"/>
                </a:solidFill>
                <a:latin typeface="ＭＳ Ｐゴシック" panose="020B0600070205080204" pitchFamily="34" charset="-128"/>
                <a:ea typeface="ＭＳ Ｐゴシック" panose="020B0600070205080204" pitchFamily="34" charset="-128"/>
                <a:cs typeface="Arial"/>
              </a:endParaRPr>
            </a:p>
          </p:txBody>
        </p:sp>
      </p:grpSp>
      <p:pic>
        <p:nvPicPr>
          <p:cNvPr id="16" name="TitleBottomBarBW" hidden="1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7"/>
            <a:ext cx="1809226" cy="1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navigation8" descr="ujkm,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985" y="299654"/>
            <a:ext cx="1851343" cy="151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918280" y="3175998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918280" y="3945699"/>
            <a:ext cx="5455757" cy="219820"/>
          </a:xfrm>
        </p:spPr>
        <p:txBody>
          <a:bodyPr/>
          <a:lstStyle>
            <a:lvl1pPr>
              <a:defRPr sz="1428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3505026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1" y="0"/>
          <a:ext cx="175483" cy="161974"/>
        </p:xfrm>
        <a:graphic>
          <a:graphicData uri="http://schemas.openxmlformats.org/presentationml/2006/ole">
            <p:oleObj spid="_x0000_s56386" name="think-cell Slide" r:id="rId15" imgW="360" imgH="360" progId="">
              <p:embed/>
            </p:oleObj>
          </a:graphicData>
        </a:graphic>
      </p:graphicFrame>
      <p:sp>
        <p:nvSpPr>
          <p:cNvPr id="4" name="Working Draft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8859773" y="1970589"/>
            <a:ext cx="193803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5" name="Printed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8990418" y="4188829"/>
            <a:ext cx="167674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88" y="27536"/>
            <a:ext cx="876843" cy="263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28" dirty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1614" y="945932"/>
            <a:ext cx="9526956" cy="3074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32" dirty="0" smtClean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Unit of measure</a:t>
            </a:r>
          </a:p>
        </p:txBody>
      </p:sp>
      <p:sp>
        <p:nvSpPr>
          <p:cNvPr id="8" name="McK 4. Footnote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1614" y="6228460"/>
            <a:ext cx="9449744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020" dirty="0" smtClean="0">
                <a:solidFill>
                  <a:srgbClr val="000000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1 Сноска</a:t>
            </a:r>
          </a:p>
        </p:txBody>
      </p:sp>
      <p:sp>
        <p:nvSpPr>
          <p:cNvPr id="9" name="McK 5. Source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1613" y="6579407"/>
            <a:ext cx="7586118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marL="621975" indent="-621975" defTabSz="91352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  <a:defRPr/>
            </a:pPr>
            <a:r>
              <a:rPr kumimoji="1" lang="ru-RU" sz="1020" dirty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t>ИСТОЧНИК: источник</a:t>
            </a:r>
          </a:p>
        </p:txBody>
      </p:sp>
      <p:grpSp>
        <p:nvGrpSpPr>
          <p:cNvPr id="10" name="ACET" hidden="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605668" y="1035020"/>
            <a:ext cx="4713466" cy="633321"/>
            <a:chOff x="915" y="639"/>
            <a:chExt cx="2686" cy="391"/>
          </a:xfrm>
        </p:grpSpPr>
        <p:cxnSp>
          <p:nvCxnSpPr>
            <p:cNvPr id="11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AutoShape 250"/>
            <p:cNvSpPr>
              <a:spLocks noChangeArrowheads="1"/>
            </p:cNvSpPr>
            <p:nvPr/>
          </p:nvSpPr>
          <p:spPr bwMode="auto">
            <a:xfrm>
              <a:off x="915" y="639"/>
              <a:ext cx="2686" cy="3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b="1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Title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dirty="0">
                  <a:solidFill>
                    <a:srgbClr val="80808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Unit of measure</a:t>
              </a:r>
            </a:p>
          </p:txBody>
        </p:sp>
      </p:grpSp>
      <p:sp>
        <p:nvSpPr>
          <p:cNvPr id="13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31613" y="6454684"/>
            <a:ext cx="963224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40386" y="902198"/>
            <a:ext cx="9625228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pic>
        <p:nvPicPr>
          <p:cNvPr id="15" name="navigation8" descr="ujkm,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9594" y="37257"/>
            <a:ext cx="980948" cy="80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5"/>
          <p:cNvCxnSpPr/>
          <p:nvPr>
            <p:custDataLst>
              <p:tags r:id="rId12"/>
            </p:custDataLst>
          </p:nvPr>
        </p:nvCxnSpPr>
        <p:spPr>
          <a:xfrm>
            <a:off x="8951374" y="6555108"/>
            <a:ext cx="0" cy="302892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</p:cxnSp>
      <p:sp>
        <p:nvSpPr>
          <p:cNvPr id="17" name="Slide Number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9446236" y="6629616"/>
            <a:ext cx="231637" cy="155496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fld id="{33B6FCEB-DD5C-44FE-8EF4-08F021D26B83}" type="slidenum">
              <a:rPr kumimoji="1" lang="en-US" sz="1020" smtClean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20" dirty="0">
              <a:solidFill>
                <a:srgbClr val="01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" y="0"/>
          <a:ext cx="175483" cy="161974"/>
        </p:xfrm>
        <a:graphic>
          <a:graphicData uri="http://schemas.openxmlformats.org/presentationml/2006/ole">
            <p:oleObj spid="_x0000_s56387" name="think-cell Slide" r:id="rId17" imgW="360" imgH="360" progId="">
              <p:embed/>
            </p:oleObj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39948" y="301936"/>
            <a:ext cx="8684943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40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967" y="293174"/>
            <a:ext cx="1814491" cy="148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1" y="2513459"/>
            <a:ext cx="8970433" cy="367413"/>
          </a:xfrm>
          <a:ln/>
        </p:spPr>
        <p:txBody>
          <a:bodyPr/>
          <a:lstStyle>
            <a:lvl1pPr>
              <a:lnSpc>
                <a:spcPct val="130000"/>
              </a:lnSpc>
              <a:defRPr sz="1837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1" y="3499271"/>
            <a:ext cx="4055269" cy="219820"/>
          </a:xfrm>
          <a:ln/>
        </p:spPr>
        <p:txBody>
          <a:bodyPr anchor="ctr"/>
          <a:lstStyle>
            <a:lvl1pPr marL="0" indent="0">
              <a:buFontTx/>
              <a:buNone/>
              <a:defRPr sz="1428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8532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ja-JP" sz="2000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850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29597632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6305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8"/>
            <a:ext cx="8420100" cy="1362075"/>
          </a:xfrm>
        </p:spPr>
        <p:txBody>
          <a:bodyPr anchor="t"/>
          <a:lstStyle>
            <a:lvl1pPr algn="l">
              <a:defRPr sz="4191" b="1" cap="all">
                <a:solidFill>
                  <a:srgbClr val="0D6186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accent4"/>
                </a:solidFill>
              </a:defRPr>
            </a:lvl1pPr>
            <a:lvl2pPr marL="477078" indent="0">
              <a:buNone/>
              <a:defRPr sz="1905"/>
            </a:lvl2pPr>
            <a:lvl3pPr marL="954155" indent="0">
              <a:buNone/>
              <a:defRPr sz="1714"/>
            </a:lvl3pPr>
            <a:lvl4pPr marL="1431234" indent="0">
              <a:buNone/>
              <a:defRPr sz="1429"/>
            </a:lvl4pPr>
            <a:lvl5pPr marL="1908311" indent="0">
              <a:buNone/>
              <a:defRPr sz="1429"/>
            </a:lvl5pPr>
            <a:lvl6pPr marL="2385390" indent="0">
              <a:buNone/>
              <a:defRPr sz="1429"/>
            </a:lvl6pPr>
            <a:lvl7pPr marL="2862468" indent="0">
              <a:buNone/>
              <a:defRPr sz="1429"/>
            </a:lvl7pPr>
            <a:lvl8pPr marL="3339546" indent="0">
              <a:buNone/>
              <a:defRPr sz="1429"/>
            </a:lvl8pPr>
            <a:lvl9pPr marL="3816624" indent="0">
              <a:buNone/>
              <a:defRPr sz="1429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E5BF-2111-44D3-B6B6-E84876A3398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03378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22503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62274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3554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98943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78669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93175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0491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81936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83133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77790352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54" y="1125539"/>
            <a:ext cx="448005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510" y="1125539"/>
            <a:ext cx="448177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7D1E-8760-4F75-8A65-E901FBF993B8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64504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32153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49583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96631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37135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0641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83166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4911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21770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67988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9806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6AFC-AA4B-411A-9543-C99A410D6C6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64992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241230319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27150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0297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357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41197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95290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17787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87504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406325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0726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4AB1-B8EC-415D-AE03-A9C01327FDA6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41635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63669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837064815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818922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768469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91311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21099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06936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29513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8687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6135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F091-A418-48E2-B21B-9DD2A9739E1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07561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58830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964566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72EA8-4B81-4A31-A7C3-D00B044141D1}" type="slidenum">
              <a:rPr lang="ru-RU" smtClean="0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293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313284126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60979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139995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13406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186763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03452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2675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1176261"/>
            <a:ext cx="3259005" cy="1019356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1176288"/>
            <a:ext cx="5537729" cy="5134378"/>
          </a:xfrm>
        </p:spPr>
        <p:txBody>
          <a:bodyPr/>
          <a:lstStyle>
            <a:lvl1pPr>
              <a:defRPr sz="3333"/>
            </a:lvl1pPr>
            <a:lvl2pPr>
              <a:defRPr sz="2952"/>
            </a:lvl2pPr>
            <a:lvl3pPr>
              <a:defRPr sz="2476">
                <a:latin typeface="Microsoft Sans Serif"/>
                <a:cs typeface="Microsoft Sans Serif"/>
              </a:defRPr>
            </a:lvl3pPr>
            <a:lvl4pPr>
              <a:defRPr sz="2095">
                <a:latin typeface="Microsoft Sans Serif"/>
                <a:cs typeface="Microsoft Sans Serif"/>
              </a:defRPr>
            </a:lvl4pPr>
            <a:lvl5pPr>
              <a:defRPr sz="2095">
                <a:latin typeface="Microsoft Sans Serif"/>
                <a:cs typeface="Microsoft Sans Serif"/>
              </a:defRPr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2338317"/>
            <a:ext cx="3259005" cy="4115022"/>
          </a:xfrm>
        </p:spPr>
        <p:txBody>
          <a:bodyPr/>
          <a:lstStyle>
            <a:lvl1pPr marL="0" indent="0">
              <a:buNone/>
              <a:defRPr sz="1429"/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A80B-22DD-4FF4-9344-A437B7BC5601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43218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51413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361926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123170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91740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72EA8-4B81-4A31-A7C3-D00B044141D1}" type="slidenum">
              <a:rPr lang="ru-RU" smtClean="0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635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556906863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685063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040345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225577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436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5" Type="http://schemas.openxmlformats.org/officeDocument/2006/relationships/image" Target="../media/image13.png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Relationship Id="rId14" Type="http://schemas.openxmlformats.org/officeDocument/2006/relationships/image" Target="../media/image1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slideLayout" Target="../slideLayouts/slideLayout1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0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5" Type="http://schemas.openxmlformats.org/officeDocument/2006/relationships/image" Target="../media/image16.png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Relationship Id="rId14" Type="http://schemas.openxmlformats.org/officeDocument/2006/relationships/image" Target="../media/image12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image" Target="../media/image13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image" Target="../media/image13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image" Target="../media/image1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27.xml"/><Relationship Id="rId3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2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31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slideLayout" Target="../slideLayouts/slideLayout28.xml"/><Relationship Id="rId30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3" Type="http://schemas.openxmlformats.org/officeDocument/2006/relationships/slideLayout" Target="../slideLayouts/slideLayout32.xml"/><Relationship Id="rId21" Type="http://schemas.openxmlformats.org/officeDocument/2006/relationships/oleObject" Target="../embeddings/oleObject1.bin"/><Relationship Id="rId7" Type="http://schemas.openxmlformats.org/officeDocument/2006/relationships/tags" Target="../tags/tag1.x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" Type="http://schemas.openxmlformats.org/officeDocument/2006/relationships/slideLayout" Target="../slideLayouts/slideLayout31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1" Type="http://schemas.openxmlformats.org/officeDocument/2006/relationships/slideLayout" Target="../slideLayouts/slideLayout30.xml"/><Relationship Id="rId6" Type="http://schemas.openxmlformats.org/officeDocument/2006/relationships/vmlDrawing" Target="../drawings/vmlDrawing1.vml"/><Relationship Id="rId11" Type="http://schemas.openxmlformats.org/officeDocument/2006/relationships/tags" Target="../tags/tag5.xml"/><Relationship Id="rId5" Type="http://schemas.openxmlformats.org/officeDocument/2006/relationships/theme" Target="../theme/theme3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4" Type="http://schemas.openxmlformats.org/officeDocument/2006/relationships/slideLayout" Target="../slideLayouts/slideLayout33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slideLayout" Target="../slideLayouts/slideLayout36.xml"/><Relationship Id="rId21" Type="http://schemas.openxmlformats.org/officeDocument/2006/relationships/oleObject" Target="../embeddings/oleObject5.bin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slideLayout" Target="../slideLayouts/slideLayout35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slideLayout" Target="../slideLayouts/slideLayout34.xml"/><Relationship Id="rId6" Type="http://schemas.openxmlformats.org/officeDocument/2006/relationships/vmlDrawing" Target="../drawings/vmlDrawing4.vml"/><Relationship Id="rId11" Type="http://schemas.openxmlformats.org/officeDocument/2006/relationships/tags" Target="../tags/tag38.xml"/><Relationship Id="rId5" Type="http://schemas.openxmlformats.org/officeDocument/2006/relationships/theme" Target="../theme/theme4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image" Target="../media/image9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image" Target="../media/image13.png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12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image" Target="../media/image13.png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1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5323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ctr" defTabSz="870875" rtl="0" eaLnBrk="1" latinLnBrk="0" hangingPunct="1"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578" indent="-326578" algn="l" defTabSz="870875" rtl="0" eaLnBrk="1" latinLnBrk="0" hangingPunct="1">
        <a:spcBef>
          <a:spcPct val="20000"/>
        </a:spcBef>
        <a:buFont typeface="Arial" pitchFamily="34" charset="0"/>
        <a:buChar char="•"/>
        <a:defRPr sz="3048" kern="1200">
          <a:solidFill>
            <a:schemeClr val="tx1"/>
          </a:solidFill>
          <a:latin typeface="+mn-lt"/>
          <a:ea typeface="+mn-ea"/>
          <a:cs typeface="+mn-cs"/>
        </a:defRPr>
      </a:lvl1pPr>
      <a:lvl2pPr marL="707586" indent="-272148" algn="l" defTabSz="870875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088593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4030" indent="-217719" algn="l" defTabSz="870875" rtl="0" eaLnBrk="1" latinLnBrk="0" hangingPunct="1">
        <a:spcBef>
          <a:spcPct val="20000"/>
        </a:spcBef>
        <a:buFont typeface="Arial" pitchFamily="34" charset="0"/>
        <a:buChar char="–"/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59468" indent="-217719" algn="l" defTabSz="870875" rtl="0" eaLnBrk="1" latinLnBrk="0" hangingPunct="1">
        <a:spcBef>
          <a:spcPct val="20000"/>
        </a:spcBef>
        <a:buFont typeface="Arial" pitchFamily="34" charset="0"/>
        <a:buChar char="»"/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94905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0342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265780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01217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791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51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8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8110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8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582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1651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67481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331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433" indent="-180433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9287" indent="-177269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58562" indent="-2674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0291" indent="-2279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67066" indent="-2279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22895" indent="-2279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8725" indent="-2279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34556" indent="-2279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90386" indent="-2279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25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51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81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316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151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982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813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644" algn="l" defTabSz="911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44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44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566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8468"/>
            <a:ext cx="8229364" cy="980728"/>
            <a:chOff x="0" y="2505596"/>
            <a:chExt cx="6696744" cy="1707025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5468" y="6381328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714" b="1">
                <a:solidFill>
                  <a:schemeClr val="accent2"/>
                </a:solidFill>
                <a:latin typeface="Microsoft Sans Serif"/>
                <a:cs typeface="Microsoft Sans Serif"/>
              </a:defRPr>
            </a:lvl1pPr>
          </a:lstStyle>
          <a:p>
            <a:pPr defTabSz="954155">
              <a:defRPr/>
            </a:pPr>
            <a:fld id="{78BE5482-BCD3-488D-889D-C7CA54C942EE}" type="slidenum">
              <a:rPr lang="ru-RU" smtClean="0">
                <a:solidFill>
                  <a:srgbClr val="0D6186"/>
                </a:solidFill>
              </a:rPr>
              <a:pPr defTabSz="954155"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9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6" name="Rectangle 5"/>
          <p:cNvSpPr/>
          <p:nvPr/>
        </p:nvSpPr>
        <p:spPr>
          <a:xfrm rot="10800000">
            <a:off x="6981226" y="1"/>
            <a:ext cx="1610396" cy="1105519"/>
          </a:xfrm>
          <a:custGeom>
            <a:avLst/>
            <a:gdLst>
              <a:gd name="connsiteX0" fmla="*/ 0 w 1080120"/>
              <a:gd name="connsiteY0" fmla="*/ 0 h 1080120"/>
              <a:gd name="connsiteX1" fmla="*/ 1080120 w 1080120"/>
              <a:gd name="connsiteY1" fmla="*/ 0 h 1080120"/>
              <a:gd name="connsiteX2" fmla="*/ 1080120 w 1080120"/>
              <a:gd name="connsiteY2" fmla="*/ 1080120 h 1080120"/>
              <a:gd name="connsiteX3" fmla="*/ 0 w 1080120"/>
              <a:gd name="connsiteY3" fmla="*/ 1080120 h 1080120"/>
              <a:gd name="connsiteX4" fmla="*/ 0 w 1080120"/>
              <a:gd name="connsiteY4" fmla="*/ 0 h 1080120"/>
              <a:gd name="connsiteX0" fmla="*/ 0 w 1080120"/>
              <a:gd name="connsiteY0" fmla="*/ 0 h 1088587"/>
              <a:gd name="connsiteX1" fmla="*/ 1080120 w 1080120"/>
              <a:gd name="connsiteY1" fmla="*/ 0 h 1088587"/>
              <a:gd name="connsiteX2" fmla="*/ 97986 w 1080120"/>
              <a:gd name="connsiteY2" fmla="*/ 1088587 h 1088587"/>
              <a:gd name="connsiteX3" fmla="*/ 0 w 1080120"/>
              <a:gd name="connsiteY3" fmla="*/ 1080120 h 1088587"/>
              <a:gd name="connsiteX4" fmla="*/ 0 w 1080120"/>
              <a:gd name="connsiteY4" fmla="*/ 0 h 1088587"/>
              <a:gd name="connsiteX0" fmla="*/ 406400 w 1486520"/>
              <a:gd name="connsiteY0" fmla="*/ 0 h 1097053"/>
              <a:gd name="connsiteX1" fmla="*/ 1486520 w 1486520"/>
              <a:gd name="connsiteY1" fmla="*/ 0 h 1097053"/>
              <a:gd name="connsiteX2" fmla="*/ 504386 w 1486520"/>
              <a:gd name="connsiteY2" fmla="*/ 1088587 h 1097053"/>
              <a:gd name="connsiteX3" fmla="*/ 0 w 1486520"/>
              <a:gd name="connsiteY3" fmla="*/ 1097053 h 1097053"/>
              <a:gd name="connsiteX4" fmla="*/ 406400 w 1486520"/>
              <a:gd name="connsiteY4" fmla="*/ 0 h 1097053"/>
              <a:gd name="connsiteX0" fmla="*/ 8466 w 1486520"/>
              <a:gd name="connsiteY0" fmla="*/ 0 h 1105519"/>
              <a:gd name="connsiteX1" fmla="*/ 1486520 w 1486520"/>
              <a:gd name="connsiteY1" fmla="*/ 8466 h 1105519"/>
              <a:gd name="connsiteX2" fmla="*/ 504386 w 1486520"/>
              <a:gd name="connsiteY2" fmla="*/ 1097053 h 1105519"/>
              <a:gd name="connsiteX3" fmla="*/ 0 w 1486520"/>
              <a:gd name="connsiteY3" fmla="*/ 1105519 h 1105519"/>
              <a:gd name="connsiteX4" fmla="*/ 8466 w 1486520"/>
              <a:gd name="connsiteY4" fmla="*/ 0 h 11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520" h="1105519">
                <a:moveTo>
                  <a:pt x="8466" y="0"/>
                </a:moveTo>
                <a:lnTo>
                  <a:pt x="1486520" y="8466"/>
                </a:lnTo>
                <a:lnTo>
                  <a:pt x="504386" y="1097053"/>
                </a:lnTo>
                <a:lnTo>
                  <a:pt x="0" y="1105519"/>
                </a:lnTo>
                <a:lnTo>
                  <a:pt x="8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420" tIns="47710" rIns="95420" bIns="47710" rtlCol="0" anchor="ctr"/>
          <a:lstStyle/>
          <a:p>
            <a:pPr algn="ctr" defTabSz="954155"/>
            <a:endParaRPr lang="en-US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1"/>
            <a:ext cx="686393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6269" y="188640"/>
            <a:ext cx="873268" cy="71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46"/>
          <p:cNvPicPr>
            <a:picLocks noChangeAspect="1"/>
          </p:cNvPicPr>
          <p:nvPr/>
        </p:nvPicPr>
        <p:blipFill rotWithShape="1">
          <a:blip r:embed="rId3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17330" y="205574"/>
            <a:ext cx="942042" cy="6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67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  <p:sldLayoutId id="2147483895" r:id="rId2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accent3"/>
          </a:solidFill>
          <a:latin typeface="Microsoft Sans Serif"/>
          <a:ea typeface="+mj-ea"/>
          <a:cs typeface="Microsoft Sans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5pPr>
      <a:lvl6pPr marL="477109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6pPr>
      <a:lvl7pPr marL="954217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7pPr>
      <a:lvl8pPr marL="1431326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8pPr>
      <a:lvl9pPr marL="1908434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8855" indent="-18885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714">
          <a:solidFill>
            <a:schemeClr val="tx1"/>
          </a:solidFill>
          <a:latin typeface="Microsoft Sans Serif"/>
          <a:ea typeface="+mn-ea"/>
          <a:cs typeface="Microsoft Sans Serif"/>
        </a:defRPr>
      </a:lvl1pPr>
      <a:lvl2pPr marL="376055" indent="-185542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429">
          <a:solidFill>
            <a:schemeClr val="tx1"/>
          </a:solidFill>
          <a:latin typeface="Microsoft Sans Serif"/>
          <a:cs typeface="Microsoft Sans Serif"/>
        </a:defRPr>
      </a:lvl2pPr>
      <a:lvl3pPr marL="1212651" indent="-279970" algn="l" rtl="0" eaLnBrk="0" fontAlgn="base" hangingPunct="0">
        <a:spcBef>
          <a:spcPct val="0"/>
        </a:spcBef>
        <a:spcAft>
          <a:spcPct val="30000"/>
        </a:spcAft>
        <a:buBlip>
          <a:blip r:embed="rId32"/>
        </a:buBlip>
        <a:defRPr sz="2286">
          <a:solidFill>
            <a:schemeClr val="tx1"/>
          </a:solidFill>
          <a:latin typeface="+mn-lt"/>
          <a:cs typeface="+mn-cs"/>
        </a:defRPr>
      </a:lvl3pPr>
      <a:lvl4pPr marL="1737802" indent="-238554" algn="l" rtl="0" eaLnBrk="0" fontAlgn="base" hangingPunct="0">
        <a:spcBef>
          <a:spcPct val="20000"/>
        </a:spcBef>
        <a:spcAft>
          <a:spcPct val="0"/>
        </a:spcAft>
        <a:buChar char="–"/>
        <a:defRPr sz="2095">
          <a:solidFill>
            <a:schemeClr val="tx1"/>
          </a:solidFill>
          <a:latin typeface="+mn-lt"/>
          <a:cs typeface="+mn-cs"/>
        </a:defRPr>
      </a:lvl4pPr>
      <a:lvl5pPr marL="2163555" indent="-238554" algn="l" rtl="0" eaLnBrk="0" fontAlgn="base" hangingPunct="0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5pPr>
      <a:lvl6pPr marL="2640663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6pPr>
      <a:lvl7pPr marL="3117772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7pPr>
      <a:lvl8pPr marL="3594881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8pPr>
      <a:lvl9pPr marL="4071990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10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217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326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434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543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652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76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86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03" name="Object 215"/>
          <p:cNvGraphicFramePr>
            <a:graphicFrameLocks noChangeAspect="1"/>
          </p:cNvGraphicFramePr>
          <p:nvPr/>
        </p:nvGraphicFramePr>
        <p:xfrm>
          <a:off x="0" y="0"/>
          <a:ext cx="175483" cy="161974"/>
        </p:xfrm>
        <a:graphic>
          <a:graphicData uri="http://schemas.openxmlformats.org/presentationml/2006/ole">
            <p:oleObj spid="_x0000_s51236" name="think-cell Slide" r:id="rId21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859772" y="1970589"/>
            <a:ext cx="193803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8990417" y="4188829"/>
            <a:ext cx="167674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2507" name="Rectangle 286"/>
          <p:cNvSpPr>
            <a:spLocks noGrp="1" noChangeArrowheads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1605668" y="1990667"/>
            <a:ext cx="4755582" cy="125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2508" name="Title Placeholder 2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 bwMode="auto">
          <a:xfrm>
            <a:off x="140386" y="301273"/>
            <a:ext cx="8607428" cy="29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387" y="27536"/>
            <a:ext cx="876843" cy="263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28" dirty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1613" y="945932"/>
            <a:ext cx="9526956" cy="3074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32" dirty="0" smtClean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1613" y="6228458"/>
            <a:ext cx="9449744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020" dirty="0" smtClean="0">
                <a:solidFill>
                  <a:srgbClr val="000000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1613" y="6579405"/>
            <a:ext cx="7586117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marL="621975" indent="-621975" defTabSz="91352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  <a:defRPr/>
            </a:pPr>
            <a:r>
              <a:rPr kumimoji="1" lang="ru-RU" sz="1020" dirty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t>ИСТОЧНИК: источник</a:t>
            </a:r>
          </a:p>
        </p:txBody>
      </p:sp>
      <p:grpSp>
        <p:nvGrpSpPr>
          <p:cNvPr id="12513" name="ACET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605668" y="1035018"/>
            <a:ext cx="4713466" cy="633321"/>
            <a:chOff x="915" y="639"/>
            <a:chExt cx="2686" cy="391"/>
          </a:xfrm>
        </p:grpSpPr>
        <p:cxnSp>
          <p:nvCxnSpPr>
            <p:cNvPr id="12519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39"/>
              <a:ext cx="2686" cy="3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b="1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Title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dirty="0">
                  <a:solidFill>
                    <a:srgbClr val="80808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1613" y="6454684"/>
            <a:ext cx="963224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0386" y="902198"/>
            <a:ext cx="9625228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pic>
        <p:nvPicPr>
          <p:cNvPr id="12516" name="navigation8" descr="ujkm,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9594" y="37255"/>
            <a:ext cx="980948" cy="80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>
            <p:custDataLst>
              <p:tags r:id="rId19"/>
            </p:custDataLst>
          </p:nvPr>
        </p:nvCxnSpPr>
        <p:spPr>
          <a:xfrm>
            <a:off x="8951374" y="6555108"/>
            <a:ext cx="0" cy="302892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</p:cxnSp>
      <p:sp>
        <p:nvSpPr>
          <p:cNvPr id="29" name="Slide Number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9446235" y="6629616"/>
            <a:ext cx="231637" cy="155496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B8EE8F-8FB5-4462-A918-B78ABC876090}" type="slidenum">
              <a:rPr kumimoji="1" lang="en-US" sz="1020" smtClean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20" dirty="0">
              <a:solidFill>
                <a:srgbClr val="010000"/>
              </a:solidFill>
              <a:ea typeface="ＭＳ Ｐゴシック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9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2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Arial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•"/>
        <a:defRPr sz="1632">
          <a:solidFill>
            <a:schemeClr val="tx1"/>
          </a:solidFill>
          <a:latin typeface="+mn-lt"/>
          <a:ea typeface="+mn-ea"/>
          <a:cs typeface="Arial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  <a:cs typeface="Arial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  <a:cs typeface="Arial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  <a:cs typeface="Arial"/>
        </a:defRPr>
      </a:lvl4pPr>
      <a:lvl5pPr marL="764511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  <a:cs typeface="Arial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03" name="Object 215"/>
          <p:cNvGraphicFramePr>
            <a:graphicFrameLocks noChangeAspect="1"/>
          </p:cNvGraphicFramePr>
          <p:nvPr/>
        </p:nvGraphicFramePr>
        <p:xfrm>
          <a:off x="1" y="0"/>
          <a:ext cx="175483" cy="161974"/>
        </p:xfrm>
        <a:graphic>
          <a:graphicData uri="http://schemas.openxmlformats.org/presentationml/2006/ole">
            <p:oleObj spid="_x0000_s53283" name="think-cell Slide" r:id="rId21" imgW="360" imgH="360" progId="">
              <p:embed/>
            </p:oleObj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859773" y="1970589"/>
            <a:ext cx="193803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Last Modified 11.12.2013 16:15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8990418" y="4188829"/>
            <a:ext cx="1676741" cy="113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612" smtClean="0">
                <a:solidFill>
                  <a:srgbClr val="000000"/>
                </a:solidFill>
                <a:ea typeface="ＭＳ Ｐゴシック" panose="020B0600070205080204" pitchFamily="34" charset="-128"/>
                <a:cs typeface="Arial"/>
              </a:rPr>
              <a:t>Printed 10.12.2013 1:07 Russian Standard Time</a:t>
            </a:r>
            <a:endParaRPr kumimoji="1" lang="ru-RU" sz="1632" dirty="0" smtClean="0">
              <a:solidFill>
                <a:srgbClr val="000000"/>
              </a:solidFill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12507" name="Rectangle 286"/>
          <p:cNvSpPr>
            <a:spLocks noGrp="1" noChangeArrowheads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1605668" y="1990667"/>
            <a:ext cx="4755582" cy="125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2508" name="Title Placeholder 2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 bwMode="auto">
          <a:xfrm>
            <a:off x="140386" y="301273"/>
            <a:ext cx="8607428" cy="29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388" y="27536"/>
            <a:ext cx="876843" cy="263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428" dirty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1614" y="945932"/>
            <a:ext cx="9526956" cy="3074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32" dirty="0" smtClean="0">
                <a:solidFill>
                  <a:srgbClr val="808080"/>
                </a:solidFill>
                <a:ea typeface="ＭＳ Ｐゴシック" panose="020B0600070205080204" pitchFamily="34" charset="-128"/>
                <a:cs typeface="Arial"/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1614" y="6228460"/>
            <a:ext cx="9449744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020" dirty="0" smtClean="0">
                <a:solidFill>
                  <a:srgbClr val="000000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1613" y="6579407"/>
            <a:ext cx="7586118" cy="1922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marL="621975" indent="-621975" defTabSz="91352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  <a:defRPr/>
            </a:pPr>
            <a:r>
              <a:rPr kumimoji="1" lang="ru-RU" sz="1020" dirty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t>ИСТОЧНИК: источник</a:t>
            </a:r>
          </a:p>
        </p:txBody>
      </p:sp>
      <p:grpSp>
        <p:nvGrpSpPr>
          <p:cNvPr id="12513" name="ACET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605668" y="1035020"/>
            <a:ext cx="4713466" cy="633321"/>
            <a:chOff x="915" y="639"/>
            <a:chExt cx="2686" cy="391"/>
          </a:xfrm>
        </p:grpSpPr>
        <p:cxnSp>
          <p:nvCxnSpPr>
            <p:cNvPr id="12519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39"/>
              <a:ext cx="2686" cy="3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b="1" dirty="0">
                  <a:solidFill>
                    <a:srgbClr val="01000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Title</a:t>
              </a:r>
            </a:p>
            <a:p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sz="1632" dirty="0">
                  <a:solidFill>
                    <a:srgbClr val="808080"/>
                  </a:solidFill>
                  <a:latin typeface="ＭＳ Ｐゴシック" panose="020B0600070205080204" pitchFamily="34" charset="-128"/>
                  <a:ea typeface="ＭＳ Ｐゴシック" panose="020B0600070205080204" pitchFamily="34" charset="-128"/>
                  <a:cs typeface="Arial"/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1613" y="6454684"/>
            <a:ext cx="963224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0386" y="902198"/>
            <a:ext cx="9625228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837">
              <a:solidFill>
                <a:srgbClr val="010000"/>
              </a:solidFill>
              <a:latin typeface="ＭＳ Ｐゴシック" panose="020B0600070205080204" pitchFamily="34" charset="-128"/>
              <a:ea typeface="ＭＳ Ｐゴシック" panose="020B0600070205080204" pitchFamily="34" charset="-128"/>
              <a:cs typeface="Arial" charset="0"/>
            </a:endParaRPr>
          </a:p>
        </p:txBody>
      </p:sp>
      <p:pic>
        <p:nvPicPr>
          <p:cNvPr id="12516" name="navigation8" descr="ujkm,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9594" y="37257"/>
            <a:ext cx="980948" cy="80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>
            <p:custDataLst>
              <p:tags r:id="rId19"/>
            </p:custDataLst>
          </p:nvPr>
        </p:nvCxnSpPr>
        <p:spPr>
          <a:xfrm>
            <a:off x="8951374" y="6555108"/>
            <a:ext cx="0" cy="302892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</p:cxnSp>
      <p:sp>
        <p:nvSpPr>
          <p:cNvPr id="29" name="Slide Number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9446236" y="6629616"/>
            <a:ext cx="231637" cy="155496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fld id="{4AB8EE8F-8FB5-4462-A918-B78ABC876090}" type="slidenum">
              <a:rPr kumimoji="1" lang="en-US" sz="1020" smtClean="0">
                <a:solidFill>
                  <a:srgbClr val="010000"/>
                </a:solidFill>
                <a:ea typeface="ＭＳ Ｐゴシック" panose="020B0600070205080204" pitchFamily="34" charset="-128"/>
                <a:cs typeface="Arial"/>
              </a:rPr>
              <a:pPr defTabSz="91440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20" dirty="0">
              <a:solidFill>
                <a:srgbClr val="010000"/>
              </a:solidFill>
              <a:ea typeface="ＭＳ Ｐゴシック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4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8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Arial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Arial" charset="0"/>
          <a:cs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•"/>
        <a:defRPr sz="1632">
          <a:solidFill>
            <a:schemeClr val="tx1"/>
          </a:solidFill>
          <a:latin typeface="+mn-lt"/>
          <a:ea typeface="+mn-ea"/>
          <a:cs typeface="Arial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  <a:cs typeface="Arial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  <a:cs typeface="Arial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  <a:cs typeface="Arial"/>
        </a:defRPr>
      </a:lvl4pPr>
      <a:lvl5pPr marL="764511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  <a:cs typeface="Arial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74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578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97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63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465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317" y="3470484"/>
            <a:ext cx="9560298" cy="2099242"/>
          </a:xfrm>
          <a:prstGeom prst="rect">
            <a:avLst/>
          </a:prstGeom>
          <a:noFill/>
        </p:spPr>
        <p:txBody>
          <a:bodyPr wrap="square" lIns="97740" tIns="48870" rIns="97740" bIns="48870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Реализация проекта МБДОУ детский сад №1 комбинированного вида г. Орла 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«</a:t>
            </a:r>
            <a:r>
              <a:rPr lang="ru-RU" alt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r>
              <a:rPr lang="ru-RU" alt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ДОУ»</a:t>
            </a:r>
            <a:r>
              <a:rPr lang="en-US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в рамках проекта Орловской области «Эффективный регион»</a:t>
            </a:r>
          </a:p>
          <a:p>
            <a:pPr algn="ctr"/>
            <a:endParaRPr lang="en-US" sz="2600" b="1" dirty="0" smtClean="0">
              <a:solidFill>
                <a:srgbClr val="002060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155" y="6188464"/>
            <a:ext cx="5802770" cy="391082"/>
          </a:xfrm>
          <a:prstGeom prst="rect">
            <a:avLst/>
          </a:prstGeom>
          <a:noFill/>
        </p:spPr>
        <p:txBody>
          <a:bodyPr wrap="none" lIns="97740" tIns="48870" rIns="97740" bIns="48870" rtlCol="0">
            <a:spAutoFit/>
          </a:bodyPr>
          <a:lstStyle/>
          <a:p>
            <a:r>
              <a:rPr lang="ru-RU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реализации проекта</a:t>
            </a:r>
            <a:r>
              <a:rPr lang="en-US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30.12.2019 - 29</a:t>
            </a:r>
            <a:r>
              <a:rPr lang="en-US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ru-RU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9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.2020</a:t>
            </a:r>
          </a:p>
        </p:txBody>
      </p:sp>
      <p:pic>
        <p:nvPicPr>
          <p:cNvPr id="10" name="Picture 2" descr="Coat of arms of Oryol Oblast (large)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592" y="153342"/>
            <a:ext cx="1231902" cy="161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20998" y="2011393"/>
            <a:ext cx="2271712" cy="64611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Орловской области</a:t>
            </a:r>
          </a:p>
        </p:txBody>
      </p:sp>
      <p:pic>
        <p:nvPicPr>
          <p:cNvPr id="15" name="Picture 6" descr="C:\Documents and Settings\svk\Рабочий стол\e7a755d4276c2ccd3466efcf3bb76c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5861" y="412868"/>
            <a:ext cx="1460831" cy="146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197426" y="2011393"/>
            <a:ext cx="3341688" cy="92333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Партнер Правительства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Орловской области Госкорпорация «Росатом»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03192" y="2011393"/>
            <a:ext cx="194316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орода Орла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535" y="153343"/>
            <a:ext cx="1327040" cy="161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55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JFnQL8e0C_o_F_SeZ0l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kkjPG4PkWpw93Iff94c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OLk8QBOkOo2gfSAxO_Y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1ozVSPYkaFINj1qFgjC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EhPBOmQ0._6q54X_eRu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Nf9dstGUyAYFvLdnY4s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0.Np9FKkiACmG8RcJq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IpyyPOQ0Gf0MTzrYJsU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3SYCTaUKOnjZRTBQyn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V2YTtzw0aExVOQhGcyw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P89GHJXEu2ccsW_onis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OE4sw5UU6VWVXbqpUfh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BJsoJjB0COR7VSmvrRn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JFnQL8e0C_o_F_SeZ0l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aB.Uhx70ek5XzecmFE.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9MmDawkX0KOMTOv4ZtBl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Cnek7i8EGVIiaqJcmn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yv3d8JYUGp8op_e4CS4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kkjPG4PkWpw93Iff94c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rIakPhT0KS.Bn1qDzPb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OLk8QBOkOo2gfSAxO_Y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1ozVSPYkaFINj1qFgjC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EhPBOmQ0._6q54X_eRu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Nf9dstGUyAYFvLdnY4s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JFnQL8e0C_o_F_SeZ0l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rIakPhT0KS.Bn1qDzPb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T4MqGwvUCr2WSBvW8yx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aB.Uhx70ek5XzecmFE.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9MmDawkX0KOMTOv4ZtB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T4MqGwvUCr2WSBvW8yx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Cnek7i8EGVIiaqJcmn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yv3d8JYUGp8op_e4CS4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kkjPG4PkWpw93Iff94c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OLk8QBOkOo2gfSAxO_Y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1ozVSPYkaFINj1qFgjC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EhPBOmQ0._6q54X_eRu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Nf9dstGUyAYFvLdnY4s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0.Np9FKkiACmG8RcJqs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IpyyPOQ0Gf0MTzrYJs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aB.Uhx70ek5XzecmFE.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3SYCTaUKOnjZRTBQy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V2YTtzw0aExVOQhGcyw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P89GHJXEu2ccsW_onis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OE4sw5UU6VWVXbqpUfh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BJsoJjB0COR7VSmvrRn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JFnQL8e0C_o_F_SeZ0l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_nD2XR9UivMFDp.wU7O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aB.Uhx70ek5XzecmFE.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9MmDawkX0KOMTOv4ZtBl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Cnek7i8EGVIiaqJcmn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9MmDawkX0KOMTOv4ZtBl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yv3d8JYUGp8op_e4CS4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kkjPG4PkWpw93Iff94c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OLk8QBOkOo2gfSAxO_Y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1ozVSPYkaFINj1qFgjC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EhPBOmQ0._6q54X_eRu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Nf9dstGUyAYFvLdnY4s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Cnek7i8EGVIiaqJcmn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yv3d8JYUGp8op_e4CS4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-default">
  <a:themeElements>
    <a:clrScheme name="Custom 2">
      <a:dk1>
        <a:srgbClr val="414142"/>
      </a:dk1>
      <a:lt1>
        <a:srgbClr val="FFFFFF"/>
      </a:lt1>
      <a:dk2>
        <a:srgbClr val="08486B"/>
      </a:dk2>
      <a:lt2>
        <a:srgbClr val="808080"/>
      </a:lt2>
      <a:accent1>
        <a:srgbClr val="F37D07"/>
      </a:accent1>
      <a:accent2>
        <a:srgbClr val="0D6186"/>
      </a:accent2>
      <a:accent3>
        <a:srgbClr val="90CDD7"/>
      </a:accent3>
      <a:accent4>
        <a:srgbClr val="0F7C9C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Office Classic 2">
      <a:maj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rgbClr val="08486B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m Format - Russian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4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FFFFFF"/>
        </a:accent3>
        <a:accent4>
          <a:srgbClr val="000000"/>
        </a:accent4>
        <a:accent5>
          <a:srgbClr val="F2F5F8"/>
        </a:accent5>
        <a:accent6>
          <a:srgbClr val="B4CBE3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irm Format - Russian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4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FFFFFF"/>
        </a:accent3>
        <a:accent4>
          <a:srgbClr val="000000"/>
        </a:accent4>
        <a:accent5>
          <a:srgbClr val="F2F5F8"/>
        </a:accent5>
        <a:accent6>
          <a:srgbClr val="B4CBE3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корпоративной презентации  PowerPoint без надстройки</Template>
  <TotalTime>26633</TotalTime>
  <Words>44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6" baseType="lpstr">
      <vt:lpstr>Специальное оформление</vt:lpstr>
      <vt:lpstr>b-default</vt:lpstr>
      <vt:lpstr>Firm Format - Russian</vt:lpstr>
      <vt:lpstr>1_Firm Format - Russian</vt:lpstr>
      <vt:lpstr>1_b-default</vt:lpstr>
      <vt:lpstr>2_b-default</vt:lpstr>
      <vt:lpstr>3_b-default</vt:lpstr>
      <vt:lpstr>4_b-default</vt:lpstr>
      <vt:lpstr>5_b-default</vt:lpstr>
      <vt:lpstr>6_b-default</vt:lpstr>
      <vt:lpstr>7_b-default</vt:lpstr>
      <vt:lpstr>8_b-default</vt:lpstr>
      <vt:lpstr>9_b-default</vt:lpstr>
      <vt:lpstr>10_b-default</vt:lpstr>
      <vt:lpstr>think-cell Slide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V. Romashkin</dc:creator>
  <cp:lastModifiedBy>User Windows</cp:lastModifiedBy>
  <cp:revision>1710</cp:revision>
  <cp:lastPrinted>2017-10-20T09:24:23Z</cp:lastPrinted>
  <dcterms:created xsi:type="dcterms:W3CDTF">2015-03-06T06:22:34Z</dcterms:created>
  <dcterms:modified xsi:type="dcterms:W3CDTF">2025-01-20T17:43:05Z</dcterms:modified>
</cp:coreProperties>
</file>